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9"/>
  </p:notesMasterIdLst>
  <p:handoutMasterIdLst>
    <p:handoutMasterId r:id="rId30"/>
  </p:handoutMasterIdLst>
  <p:sldIdLst>
    <p:sldId id="381" r:id="rId2"/>
    <p:sldId id="390" r:id="rId3"/>
    <p:sldId id="344" r:id="rId4"/>
    <p:sldId id="336" r:id="rId5"/>
    <p:sldId id="372" r:id="rId6"/>
    <p:sldId id="303" r:id="rId7"/>
    <p:sldId id="307" r:id="rId8"/>
    <p:sldId id="258" r:id="rId9"/>
    <p:sldId id="382" r:id="rId10"/>
    <p:sldId id="311" r:id="rId11"/>
    <p:sldId id="262" r:id="rId12"/>
    <p:sldId id="318" r:id="rId13"/>
    <p:sldId id="319" r:id="rId14"/>
    <p:sldId id="321" r:id="rId15"/>
    <p:sldId id="346" r:id="rId16"/>
    <p:sldId id="349" r:id="rId17"/>
    <p:sldId id="348" r:id="rId18"/>
    <p:sldId id="365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1" r:id="rId27"/>
    <p:sldId id="392" r:id="rId28"/>
  </p:sldIdLst>
  <p:sldSz cx="9144000" cy="6858000" type="screen4x3"/>
  <p:notesSz cx="698500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80808"/>
    <a:srgbClr val="0000FF"/>
    <a:srgbClr val="FFFFFF"/>
    <a:srgbClr val="00FF00"/>
    <a:srgbClr val="00FFFF"/>
    <a:srgbClr val="FF00FF"/>
    <a:srgbClr val="9538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notesViewPr>
    <p:cSldViewPr>
      <p:cViewPr varScale="1">
        <p:scale>
          <a:sx n="37" d="100"/>
          <a:sy n="37" d="100"/>
        </p:scale>
        <p:origin x="-1542" y="-84"/>
      </p:cViewPr>
      <p:guideLst>
        <p:guide orient="horz" pos="2923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7BD5C-6881-4754-9E81-113935A7E77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D9DDF-B1DB-4BD3-A0E8-922F97F0D6C3}">
      <dgm:prSet phldrT="[Text]"/>
      <dgm:spPr/>
      <dgm:t>
        <a:bodyPr/>
        <a:lstStyle/>
        <a:p>
          <a:r>
            <a:rPr lang="en-US" dirty="0" smtClean="0"/>
            <a:t>Surface Texturing</a:t>
          </a:r>
          <a:endParaRPr lang="en-US" dirty="0"/>
        </a:p>
      </dgm:t>
    </dgm:pt>
    <dgm:pt modelId="{40FB0B5D-E172-4756-AB77-CA9F7BE11B0E}" type="parTrans" cxnId="{34197BFA-4FB7-4789-BEC5-5B51AA167F68}">
      <dgm:prSet/>
      <dgm:spPr/>
      <dgm:t>
        <a:bodyPr/>
        <a:lstStyle/>
        <a:p>
          <a:endParaRPr lang="en-US"/>
        </a:p>
      </dgm:t>
    </dgm:pt>
    <dgm:pt modelId="{15CF82EE-6944-4360-93A7-6057F8ADF8B0}" type="sibTrans" cxnId="{34197BFA-4FB7-4789-BEC5-5B51AA167F68}">
      <dgm:prSet/>
      <dgm:spPr/>
      <dgm:t>
        <a:bodyPr/>
        <a:lstStyle/>
        <a:p>
          <a:endParaRPr lang="en-US"/>
        </a:p>
      </dgm:t>
    </dgm:pt>
    <dgm:pt modelId="{4C79A012-21E3-40CF-A362-07E4677A77F5}">
      <dgm:prSet phldrT="[Text]"/>
      <dgm:spPr/>
      <dgm:t>
        <a:bodyPr/>
        <a:lstStyle/>
        <a:p>
          <a:r>
            <a:rPr lang="en-US" dirty="0" smtClean="0"/>
            <a:t>Contact </a:t>
          </a:r>
          <a:r>
            <a:rPr lang="en-US" dirty="0" err="1" smtClean="0"/>
            <a:t>metalisation</a:t>
          </a:r>
          <a:endParaRPr lang="en-US" dirty="0"/>
        </a:p>
      </dgm:t>
    </dgm:pt>
    <dgm:pt modelId="{1F19516C-DAEF-4110-89FC-DC33AAB7F1A4}" type="parTrans" cxnId="{DFEBB881-3055-470F-8AF9-B60E266EA01E}">
      <dgm:prSet/>
      <dgm:spPr/>
      <dgm:t>
        <a:bodyPr/>
        <a:lstStyle/>
        <a:p>
          <a:endParaRPr lang="en-US"/>
        </a:p>
      </dgm:t>
    </dgm:pt>
    <dgm:pt modelId="{81AD0466-E657-4962-80CE-465B14F8D09C}" type="sibTrans" cxnId="{DFEBB881-3055-470F-8AF9-B60E266EA01E}">
      <dgm:prSet/>
      <dgm:spPr/>
      <dgm:t>
        <a:bodyPr/>
        <a:lstStyle/>
        <a:p>
          <a:endParaRPr lang="en-US"/>
        </a:p>
      </dgm:t>
    </dgm:pt>
    <dgm:pt modelId="{C479AA74-99F7-4A3B-A405-EC0821EFFCC1}">
      <dgm:prSet phldrT="[Text]"/>
      <dgm:spPr/>
      <dgm:t>
        <a:bodyPr/>
        <a:lstStyle/>
        <a:p>
          <a:r>
            <a:rPr lang="en-US" dirty="0" smtClean="0"/>
            <a:t>Solar cell test</a:t>
          </a:r>
          <a:endParaRPr lang="en-US" dirty="0"/>
        </a:p>
      </dgm:t>
    </dgm:pt>
    <dgm:pt modelId="{42924E6C-AF18-4716-8011-C35E9DA31D88}" type="parTrans" cxnId="{9CF3EEE1-324E-4AA3-8D21-2C38E0616ABC}">
      <dgm:prSet/>
      <dgm:spPr/>
      <dgm:t>
        <a:bodyPr/>
        <a:lstStyle/>
        <a:p>
          <a:endParaRPr lang="en-US"/>
        </a:p>
      </dgm:t>
    </dgm:pt>
    <dgm:pt modelId="{09C35E17-FD72-47E5-862F-551E577CE443}" type="sibTrans" cxnId="{9CF3EEE1-324E-4AA3-8D21-2C38E0616ABC}">
      <dgm:prSet/>
      <dgm:spPr/>
      <dgm:t>
        <a:bodyPr/>
        <a:lstStyle/>
        <a:p>
          <a:endParaRPr lang="en-US"/>
        </a:p>
      </dgm:t>
    </dgm:pt>
    <dgm:pt modelId="{76E08167-7B17-44F8-B577-ECFC63B6EE0F}">
      <dgm:prSet phldrT="[Text]"/>
      <dgm:spPr/>
      <dgm:t>
        <a:bodyPr/>
        <a:lstStyle/>
        <a:p>
          <a:r>
            <a:rPr lang="en-US" dirty="0" smtClean="0"/>
            <a:t>Lamination	</a:t>
          </a:r>
        </a:p>
      </dgm:t>
    </dgm:pt>
    <dgm:pt modelId="{5E464578-6BD8-4ECE-9939-77F7BF2A05B9}" type="parTrans" cxnId="{A77F5259-204B-49C5-9171-AF1C4CBAB62A}">
      <dgm:prSet/>
      <dgm:spPr/>
      <dgm:t>
        <a:bodyPr/>
        <a:lstStyle/>
        <a:p>
          <a:endParaRPr lang="en-US"/>
        </a:p>
      </dgm:t>
    </dgm:pt>
    <dgm:pt modelId="{E7C34A3B-D0E1-4FA1-957F-EDC5110D04D2}" type="sibTrans" cxnId="{A77F5259-204B-49C5-9171-AF1C4CBAB62A}">
      <dgm:prSet/>
      <dgm:spPr/>
      <dgm:t>
        <a:bodyPr/>
        <a:lstStyle/>
        <a:p>
          <a:endParaRPr lang="en-US"/>
        </a:p>
      </dgm:t>
    </dgm:pt>
    <dgm:pt modelId="{E6936AF4-CC28-434F-953A-4FDDDA9C787E}">
      <dgm:prSet phldrT="[Text]"/>
      <dgm:spPr/>
      <dgm:t>
        <a:bodyPr/>
        <a:lstStyle/>
        <a:p>
          <a:r>
            <a:rPr lang="en-US" dirty="0" smtClean="0"/>
            <a:t>Encapsulation</a:t>
          </a:r>
          <a:endParaRPr lang="en-US" dirty="0"/>
        </a:p>
      </dgm:t>
    </dgm:pt>
    <dgm:pt modelId="{263E66D0-B6BF-40A6-B937-3CA15FCE25F5}" type="parTrans" cxnId="{E8657446-CA56-4F3E-B9F0-C4F573B4925E}">
      <dgm:prSet/>
      <dgm:spPr/>
      <dgm:t>
        <a:bodyPr/>
        <a:lstStyle/>
        <a:p>
          <a:endParaRPr lang="en-US"/>
        </a:p>
      </dgm:t>
    </dgm:pt>
    <dgm:pt modelId="{FAF414B6-6FE8-4284-983B-7784EA1E4585}" type="sibTrans" cxnId="{E8657446-CA56-4F3E-B9F0-C4F573B4925E}">
      <dgm:prSet/>
      <dgm:spPr/>
      <dgm:t>
        <a:bodyPr/>
        <a:lstStyle/>
        <a:p>
          <a:endParaRPr lang="en-US"/>
        </a:p>
      </dgm:t>
    </dgm:pt>
    <dgm:pt modelId="{37DDAB35-233A-4074-96A4-5014665CFCF9}">
      <dgm:prSet phldrT="[Text]"/>
      <dgm:spPr/>
      <dgm:t>
        <a:bodyPr/>
        <a:lstStyle/>
        <a:p>
          <a:r>
            <a:rPr lang="en-US" dirty="0" smtClean="0"/>
            <a:t>PV module test</a:t>
          </a:r>
          <a:endParaRPr lang="en-US" dirty="0"/>
        </a:p>
      </dgm:t>
    </dgm:pt>
    <dgm:pt modelId="{1B9784DA-5C57-4F53-B600-1E6D651C5878}" type="parTrans" cxnId="{1DD69D3B-DB59-4E55-964B-F13702FD1E60}">
      <dgm:prSet/>
      <dgm:spPr/>
      <dgm:t>
        <a:bodyPr/>
        <a:lstStyle/>
        <a:p>
          <a:endParaRPr lang="en-US"/>
        </a:p>
      </dgm:t>
    </dgm:pt>
    <dgm:pt modelId="{C21B3FFA-BF2D-4347-AB32-CB61D9A45312}" type="sibTrans" cxnId="{1DD69D3B-DB59-4E55-964B-F13702FD1E60}">
      <dgm:prSet/>
      <dgm:spPr/>
      <dgm:t>
        <a:bodyPr/>
        <a:lstStyle/>
        <a:p>
          <a:endParaRPr lang="en-US"/>
        </a:p>
      </dgm:t>
    </dgm:pt>
    <dgm:pt modelId="{EC38AF46-B175-40BF-8E20-23642785E070}">
      <dgm:prSet phldrT="[Text]"/>
      <dgm:spPr/>
      <dgm:t>
        <a:bodyPr/>
        <a:lstStyle/>
        <a:p>
          <a:r>
            <a:rPr lang="en-US" dirty="0" smtClean="0"/>
            <a:t>PN junction doping</a:t>
          </a:r>
          <a:endParaRPr lang="en-US" dirty="0"/>
        </a:p>
      </dgm:t>
    </dgm:pt>
    <dgm:pt modelId="{14C34878-CA21-45EB-A778-DDF5DB144BF3}" type="parTrans" cxnId="{31DCA3FF-6BC3-4E35-9D4D-C816CA247DE8}">
      <dgm:prSet/>
      <dgm:spPr/>
      <dgm:t>
        <a:bodyPr/>
        <a:lstStyle/>
        <a:p>
          <a:endParaRPr lang="en-US"/>
        </a:p>
      </dgm:t>
    </dgm:pt>
    <dgm:pt modelId="{BCE1F4D7-15E2-4E75-8B90-598874B84CF2}" type="sibTrans" cxnId="{31DCA3FF-6BC3-4E35-9D4D-C816CA247DE8}">
      <dgm:prSet/>
      <dgm:spPr/>
      <dgm:t>
        <a:bodyPr/>
        <a:lstStyle/>
        <a:p>
          <a:endParaRPr lang="en-US"/>
        </a:p>
      </dgm:t>
    </dgm:pt>
    <dgm:pt modelId="{54FC90F2-F8CA-44C6-9CA4-4C6226DBE69A}">
      <dgm:prSet phldrT="[Text]"/>
      <dgm:spPr/>
      <dgm:t>
        <a:bodyPr/>
        <a:lstStyle/>
        <a:p>
          <a:r>
            <a:rPr lang="en-US" dirty="0" smtClean="0"/>
            <a:t>Junction </a:t>
          </a:r>
          <a:r>
            <a:rPr lang="en-US" dirty="0" err="1" smtClean="0"/>
            <a:t>isolation,passivation</a:t>
          </a:r>
          <a:endParaRPr lang="en-US" dirty="0" smtClean="0"/>
        </a:p>
      </dgm:t>
    </dgm:pt>
    <dgm:pt modelId="{1FA0EA94-1EE3-4635-8957-B7DF47AEF8D0}" type="parTrans" cxnId="{F626A053-ED17-459A-8672-C64DD8FCD172}">
      <dgm:prSet/>
      <dgm:spPr/>
      <dgm:t>
        <a:bodyPr/>
        <a:lstStyle/>
        <a:p>
          <a:endParaRPr lang="en-US"/>
        </a:p>
      </dgm:t>
    </dgm:pt>
    <dgm:pt modelId="{3A9C0F8F-F00D-4764-82D1-C9311D0296E8}" type="sibTrans" cxnId="{F626A053-ED17-459A-8672-C64DD8FCD172}">
      <dgm:prSet/>
      <dgm:spPr/>
      <dgm:t>
        <a:bodyPr/>
        <a:lstStyle/>
        <a:p>
          <a:endParaRPr lang="en-US"/>
        </a:p>
      </dgm:t>
    </dgm:pt>
    <dgm:pt modelId="{DF46D401-0079-4EDA-B831-FD0F081B73EE}">
      <dgm:prSet phldrT="[Text]"/>
      <dgm:spPr/>
      <dgm:t>
        <a:bodyPr/>
        <a:lstStyle/>
        <a:p>
          <a:r>
            <a:rPr lang="en-US" dirty="0" smtClean="0"/>
            <a:t>Interconnections and layup</a:t>
          </a:r>
          <a:endParaRPr lang="en-US" dirty="0"/>
        </a:p>
      </dgm:t>
    </dgm:pt>
    <dgm:pt modelId="{65460C62-4161-4C16-A956-FC3F77B84CD2}" type="parTrans" cxnId="{D4FF9C1E-BFEC-45F2-96A5-DC5FC1765F16}">
      <dgm:prSet/>
      <dgm:spPr/>
      <dgm:t>
        <a:bodyPr/>
        <a:lstStyle/>
        <a:p>
          <a:endParaRPr lang="en-US"/>
        </a:p>
      </dgm:t>
    </dgm:pt>
    <dgm:pt modelId="{C0E5C697-8DD1-49B3-8D4F-7627C21F7591}" type="sibTrans" cxnId="{D4FF9C1E-BFEC-45F2-96A5-DC5FC1765F16}">
      <dgm:prSet/>
      <dgm:spPr/>
      <dgm:t>
        <a:bodyPr/>
        <a:lstStyle/>
        <a:p>
          <a:endParaRPr lang="en-US"/>
        </a:p>
      </dgm:t>
    </dgm:pt>
    <dgm:pt modelId="{172BB5F3-BD4F-4808-A286-46670B182EF1}" type="pres">
      <dgm:prSet presAssocID="{E887BD5C-6881-4754-9E81-113935A7E774}" presName="Name0" presStyleCnt="0">
        <dgm:presLayoutVars>
          <dgm:dir/>
          <dgm:resizeHandles/>
        </dgm:presLayoutVars>
      </dgm:prSet>
      <dgm:spPr/>
    </dgm:pt>
    <dgm:pt modelId="{4718E53B-1847-4958-8045-D3692B93D233}" type="pres">
      <dgm:prSet presAssocID="{0AFD9DDF-B1DB-4BD3-A0E8-922F97F0D6C3}" presName="compNode" presStyleCnt="0"/>
      <dgm:spPr/>
    </dgm:pt>
    <dgm:pt modelId="{944B9313-30D4-4DCD-8E8A-9CBE87A9BC73}" type="pres">
      <dgm:prSet presAssocID="{0AFD9DDF-B1DB-4BD3-A0E8-922F97F0D6C3}" presName="dummyConnPt" presStyleCnt="0"/>
      <dgm:spPr/>
    </dgm:pt>
    <dgm:pt modelId="{9C4B8EF1-3155-4FEE-B6D6-E44039F3727E}" type="pres">
      <dgm:prSet presAssocID="{0AFD9DDF-B1DB-4BD3-A0E8-922F97F0D6C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E053-9567-4397-AF85-332BC1284F6D}" type="pres">
      <dgm:prSet presAssocID="{15CF82EE-6944-4360-93A7-6057F8ADF8B0}" presName="sibTrans" presStyleLbl="bgSibTrans2D1" presStyleIdx="0" presStyleCnt="8"/>
      <dgm:spPr/>
    </dgm:pt>
    <dgm:pt modelId="{28D7E7A2-D2A0-4E5A-B9C8-D85811BBD7C7}" type="pres">
      <dgm:prSet presAssocID="{EC38AF46-B175-40BF-8E20-23642785E070}" presName="compNode" presStyleCnt="0"/>
      <dgm:spPr/>
    </dgm:pt>
    <dgm:pt modelId="{50543F8E-10C1-44AC-81C8-CD8988D9936E}" type="pres">
      <dgm:prSet presAssocID="{EC38AF46-B175-40BF-8E20-23642785E070}" presName="dummyConnPt" presStyleCnt="0"/>
      <dgm:spPr/>
    </dgm:pt>
    <dgm:pt modelId="{F2EB46BD-7DF3-4589-93A5-B125D5949A42}" type="pres">
      <dgm:prSet presAssocID="{EC38AF46-B175-40BF-8E20-23642785E07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14BA-1B7B-428D-850F-2EC0BE8F9FFA}" type="pres">
      <dgm:prSet presAssocID="{BCE1F4D7-15E2-4E75-8B90-598874B84CF2}" presName="sibTrans" presStyleLbl="bgSibTrans2D1" presStyleIdx="1" presStyleCnt="8"/>
      <dgm:spPr/>
    </dgm:pt>
    <dgm:pt modelId="{1E19D144-4308-41BD-9767-B1BBF51A8F1F}" type="pres">
      <dgm:prSet presAssocID="{54FC90F2-F8CA-44C6-9CA4-4C6226DBE69A}" presName="compNode" presStyleCnt="0"/>
      <dgm:spPr/>
    </dgm:pt>
    <dgm:pt modelId="{2033684B-3F8D-4B5E-99D9-35E61A806E61}" type="pres">
      <dgm:prSet presAssocID="{54FC90F2-F8CA-44C6-9CA4-4C6226DBE69A}" presName="dummyConnPt" presStyleCnt="0"/>
      <dgm:spPr/>
    </dgm:pt>
    <dgm:pt modelId="{45986734-F542-45AD-8B1E-6A519802E956}" type="pres">
      <dgm:prSet presAssocID="{54FC90F2-F8CA-44C6-9CA4-4C6226DBE6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B96C-96B3-4341-B94E-142B659C5F28}" type="pres">
      <dgm:prSet presAssocID="{3A9C0F8F-F00D-4764-82D1-C9311D0296E8}" presName="sibTrans" presStyleLbl="bgSibTrans2D1" presStyleIdx="2" presStyleCnt="8"/>
      <dgm:spPr/>
    </dgm:pt>
    <dgm:pt modelId="{9CDE758D-B75B-4B35-B0C1-081A65C597FD}" type="pres">
      <dgm:prSet presAssocID="{4C79A012-21E3-40CF-A362-07E4677A77F5}" presName="compNode" presStyleCnt="0"/>
      <dgm:spPr/>
    </dgm:pt>
    <dgm:pt modelId="{30219ECF-AF11-4AB5-8FBB-DF711A1B4D82}" type="pres">
      <dgm:prSet presAssocID="{4C79A012-21E3-40CF-A362-07E4677A77F5}" presName="dummyConnPt" presStyleCnt="0"/>
      <dgm:spPr/>
    </dgm:pt>
    <dgm:pt modelId="{B3437E78-D1D7-4C86-AD13-0E8DAA038FAC}" type="pres">
      <dgm:prSet presAssocID="{4C79A012-21E3-40CF-A362-07E4677A77F5}" presName="node" presStyleLbl="node1" presStyleIdx="3" presStyleCnt="9">
        <dgm:presLayoutVars>
          <dgm:bulletEnabled val="1"/>
        </dgm:presLayoutVars>
      </dgm:prSet>
      <dgm:spPr/>
    </dgm:pt>
    <dgm:pt modelId="{C10128A7-B9E0-4B39-B695-A6B60E347E65}" type="pres">
      <dgm:prSet presAssocID="{81AD0466-E657-4962-80CE-465B14F8D09C}" presName="sibTrans" presStyleLbl="bgSibTrans2D1" presStyleIdx="3" presStyleCnt="8"/>
      <dgm:spPr/>
    </dgm:pt>
    <dgm:pt modelId="{C92057D8-DFB5-4ED2-A11D-D026517209DF}" type="pres">
      <dgm:prSet presAssocID="{C479AA74-99F7-4A3B-A405-EC0821EFFCC1}" presName="compNode" presStyleCnt="0"/>
      <dgm:spPr/>
    </dgm:pt>
    <dgm:pt modelId="{ED341D27-2E02-4D94-9992-9D241D6A045F}" type="pres">
      <dgm:prSet presAssocID="{C479AA74-99F7-4A3B-A405-EC0821EFFCC1}" presName="dummyConnPt" presStyleCnt="0"/>
      <dgm:spPr/>
    </dgm:pt>
    <dgm:pt modelId="{46EE8651-E3D0-4008-8D5B-72192B2ABB47}" type="pres">
      <dgm:prSet presAssocID="{C479AA74-99F7-4A3B-A405-EC0821EFFCC1}" presName="node" presStyleLbl="node1" presStyleIdx="4" presStyleCnt="9">
        <dgm:presLayoutVars>
          <dgm:bulletEnabled val="1"/>
        </dgm:presLayoutVars>
      </dgm:prSet>
      <dgm:spPr/>
    </dgm:pt>
    <dgm:pt modelId="{61FEB436-2179-4AE7-BEA0-3BCDFD6B5BB7}" type="pres">
      <dgm:prSet presAssocID="{09C35E17-FD72-47E5-862F-551E577CE443}" presName="sibTrans" presStyleLbl="bgSibTrans2D1" presStyleIdx="4" presStyleCnt="8"/>
      <dgm:spPr/>
    </dgm:pt>
    <dgm:pt modelId="{EC3F95AF-4B9F-41A1-9966-CE2FD441219F}" type="pres">
      <dgm:prSet presAssocID="{DF46D401-0079-4EDA-B831-FD0F081B73EE}" presName="compNode" presStyleCnt="0"/>
      <dgm:spPr/>
    </dgm:pt>
    <dgm:pt modelId="{0B2E6BD7-C4A0-4023-BFA0-61A84F8B2DA7}" type="pres">
      <dgm:prSet presAssocID="{DF46D401-0079-4EDA-B831-FD0F081B73EE}" presName="dummyConnPt" presStyleCnt="0"/>
      <dgm:spPr/>
    </dgm:pt>
    <dgm:pt modelId="{F7D8A2D3-18D6-4098-A591-00910999854F}" type="pres">
      <dgm:prSet presAssocID="{DF46D401-0079-4EDA-B831-FD0F081B73EE}" presName="node" presStyleLbl="node1" presStyleIdx="5" presStyleCnt="9">
        <dgm:presLayoutVars>
          <dgm:bulletEnabled val="1"/>
        </dgm:presLayoutVars>
      </dgm:prSet>
      <dgm:spPr/>
    </dgm:pt>
    <dgm:pt modelId="{F755A848-68F7-4F3A-A6D0-66387C0741B7}" type="pres">
      <dgm:prSet presAssocID="{C0E5C697-8DD1-49B3-8D4F-7627C21F7591}" presName="sibTrans" presStyleLbl="bgSibTrans2D1" presStyleIdx="5" presStyleCnt="8"/>
      <dgm:spPr/>
    </dgm:pt>
    <dgm:pt modelId="{515F6AD7-BC45-44D4-88C9-F8B13B1D6F59}" type="pres">
      <dgm:prSet presAssocID="{76E08167-7B17-44F8-B577-ECFC63B6EE0F}" presName="compNode" presStyleCnt="0"/>
      <dgm:spPr/>
    </dgm:pt>
    <dgm:pt modelId="{5EDA931A-3200-4434-859C-2818DB26587D}" type="pres">
      <dgm:prSet presAssocID="{76E08167-7B17-44F8-B577-ECFC63B6EE0F}" presName="dummyConnPt" presStyleCnt="0"/>
      <dgm:spPr/>
    </dgm:pt>
    <dgm:pt modelId="{57070EA9-A99B-4136-BBA5-E9A5D433412C}" type="pres">
      <dgm:prSet presAssocID="{76E08167-7B17-44F8-B577-ECFC63B6EE0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13324-C443-4279-A11A-B736EBE4D2C0}" type="pres">
      <dgm:prSet presAssocID="{E7C34A3B-D0E1-4FA1-957F-EDC5110D04D2}" presName="sibTrans" presStyleLbl="bgSibTrans2D1" presStyleIdx="6" presStyleCnt="8"/>
      <dgm:spPr/>
    </dgm:pt>
    <dgm:pt modelId="{6D234044-6493-4514-9A68-DA95893B49F4}" type="pres">
      <dgm:prSet presAssocID="{E6936AF4-CC28-434F-953A-4FDDDA9C787E}" presName="compNode" presStyleCnt="0"/>
      <dgm:spPr/>
    </dgm:pt>
    <dgm:pt modelId="{567C8B11-6EE9-4994-B5B7-DB43CB6165A7}" type="pres">
      <dgm:prSet presAssocID="{E6936AF4-CC28-434F-953A-4FDDDA9C787E}" presName="dummyConnPt" presStyleCnt="0"/>
      <dgm:spPr/>
    </dgm:pt>
    <dgm:pt modelId="{9886E6DD-F001-470B-AF50-498D217E96E7}" type="pres">
      <dgm:prSet presAssocID="{E6936AF4-CC28-434F-953A-4FDDDA9C787E}" presName="node" presStyleLbl="node1" presStyleIdx="7" presStyleCnt="9">
        <dgm:presLayoutVars>
          <dgm:bulletEnabled val="1"/>
        </dgm:presLayoutVars>
      </dgm:prSet>
      <dgm:spPr/>
    </dgm:pt>
    <dgm:pt modelId="{21EB4C76-63B5-454F-A7B1-EE9D16188B8C}" type="pres">
      <dgm:prSet presAssocID="{FAF414B6-6FE8-4284-983B-7784EA1E4585}" presName="sibTrans" presStyleLbl="bgSibTrans2D1" presStyleIdx="7" presStyleCnt="8"/>
      <dgm:spPr/>
    </dgm:pt>
    <dgm:pt modelId="{A3EA25FC-A283-4546-A4F0-54C185BC82C3}" type="pres">
      <dgm:prSet presAssocID="{37DDAB35-233A-4074-96A4-5014665CFCF9}" presName="compNode" presStyleCnt="0"/>
      <dgm:spPr/>
    </dgm:pt>
    <dgm:pt modelId="{98D7DBDD-78A1-44CD-A287-0F0CD02FD9AE}" type="pres">
      <dgm:prSet presAssocID="{37DDAB35-233A-4074-96A4-5014665CFCF9}" presName="dummyConnPt" presStyleCnt="0"/>
      <dgm:spPr/>
    </dgm:pt>
    <dgm:pt modelId="{C1180FDA-EA3E-4ABC-90C5-F043D1E4F0A4}" type="pres">
      <dgm:prSet presAssocID="{37DDAB35-233A-4074-96A4-5014665CFCF9}" presName="node" presStyleLbl="node1" presStyleIdx="8" presStyleCnt="9">
        <dgm:presLayoutVars>
          <dgm:bulletEnabled val="1"/>
        </dgm:presLayoutVars>
      </dgm:prSet>
      <dgm:spPr/>
    </dgm:pt>
  </dgm:ptLst>
  <dgm:cxnLst>
    <dgm:cxn modelId="{ABBE914B-8D3D-45D1-AB26-317B6C05E9AE}" type="presOf" srcId="{E7C34A3B-D0E1-4FA1-957F-EDC5110D04D2}" destId="{AD713324-C443-4279-A11A-B736EBE4D2C0}" srcOrd="0" destOrd="0" presId="urn:microsoft.com/office/officeart/2005/8/layout/bProcess4"/>
    <dgm:cxn modelId="{DFEBB881-3055-470F-8AF9-B60E266EA01E}" srcId="{E887BD5C-6881-4754-9E81-113935A7E774}" destId="{4C79A012-21E3-40CF-A362-07E4677A77F5}" srcOrd="3" destOrd="0" parTransId="{1F19516C-DAEF-4110-89FC-DC33AAB7F1A4}" sibTransId="{81AD0466-E657-4962-80CE-465B14F8D09C}"/>
    <dgm:cxn modelId="{651D6BFC-522D-4C5E-AC41-DE38C4C1EC19}" type="presOf" srcId="{DF46D401-0079-4EDA-B831-FD0F081B73EE}" destId="{F7D8A2D3-18D6-4098-A591-00910999854F}" srcOrd="0" destOrd="0" presId="urn:microsoft.com/office/officeart/2005/8/layout/bProcess4"/>
    <dgm:cxn modelId="{31DCA3FF-6BC3-4E35-9D4D-C816CA247DE8}" srcId="{E887BD5C-6881-4754-9E81-113935A7E774}" destId="{EC38AF46-B175-40BF-8E20-23642785E070}" srcOrd="1" destOrd="0" parTransId="{14C34878-CA21-45EB-A778-DDF5DB144BF3}" sibTransId="{BCE1F4D7-15E2-4E75-8B90-598874B84CF2}"/>
    <dgm:cxn modelId="{AEDAB774-E8F7-4B6E-BC2F-8F78DEABD27B}" type="presOf" srcId="{81AD0466-E657-4962-80CE-465B14F8D09C}" destId="{C10128A7-B9E0-4B39-B695-A6B60E347E65}" srcOrd="0" destOrd="0" presId="urn:microsoft.com/office/officeart/2005/8/layout/bProcess4"/>
    <dgm:cxn modelId="{F626A053-ED17-459A-8672-C64DD8FCD172}" srcId="{E887BD5C-6881-4754-9E81-113935A7E774}" destId="{54FC90F2-F8CA-44C6-9CA4-4C6226DBE69A}" srcOrd="2" destOrd="0" parTransId="{1FA0EA94-1EE3-4635-8957-B7DF47AEF8D0}" sibTransId="{3A9C0F8F-F00D-4764-82D1-C9311D0296E8}"/>
    <dgm:cxn modelId="{1DD69D3B-DB59-4E55-964B-F13702FD1E60}" srcId="{E887BD5C-6881-4754-9E81-113935A7E774}" destId="{37DDAB35-233A-4074-96A4-5014665CFCF9}" srcOrd="8" destOrd="0" parTransId="{1B9784DA-5C57-4F53-B600-1E6D651C5878}" sibTransId="{C21B3FFA-BF2D-4347-AB32-CB61D9A45312}"/>
    <dgm:cxn modelId="{34197BFA-4FB7-4789-BEC5-5B51AA167F68}" srcId="{E887BD5C-6881-4754-9E81-113935A7E774}" destId="{0AFD9DDF-B1DB-4BD3-A0E8-922F97F0D6C3}" srcOrd="0" destOrd="0" parTransId="{40FB0B5D-E172-4756-AB77-CA9F7BE11B0E}" sibTransId="{15CF82EE-6944-4360-93A7-6057F8ADF8B0}"/>
    <dgm:cxn modelId="{730C41DA-E089-459B-8D9C-E252ABD6EE50}" type="presOf" srcId="{E6936AF4-CC28-434F-953A-4FDDDA9C787E}" destId="{9886E6DD-F001-470B-AF50-498D217E96E7}" srcOrd="0" destOrd="0" presId="urn:microsoft.com/office/officeart/2005/8/layout/bProcess4"/>
    <dgm:cxn modelId="{A77F5259-204B-49C5-9171-AF1C4CBAB62A}" srcId="{E887BD5C-6881-4754-9E81-113935A7E774}" destId="{76E08167-7B17-44F8-B577-ECFC63B6EE0F}" srcOrd="6" destOrd="0" parTransId="{5E464578-6BD8-4ECE-9939-77F7BF2A05B9}" sibTransId="{E7C34A3B-D0E1-4FA1-957F-EDC5110D04D2}"/>
    <dgm:cxn modelId="{9CF3EEE1-324E-4AA3-8D21-2C38E0616ABC}" srcId="{E887BD5C-6881-4754-9E81-113935A7E774}" destId="{C479AA74-99F7-4A3B-A405-EC0821EFFCC1}" srcOrd="4" destOrd="0" parTransId="{42924E6C-AF18-4716-8011-C35E9DA31D88}" sibTransId="{09C35E17-FD72-47E5-862F-551E577CE443}"/>
    <dgm:cxn modelId="{C1B79EE0-4170-4FD0-9662-E8F0FA640165}" type="presOf" srcId="{3A9C0F8F-F00D-4764-82D1-C9311D0296E8}" destId="{22FCB96C-96B3-4341-B94E-142B659C5F28}" srcOrd="0" destOrd="0" presId="urn:microsoft.com/office/officeart/2005/8/layout/bProcess4"/>
    <dgm:cxn modelId="{E86EEC7E-A57A-4CA8-B68C-4BD0D134F432}" type="presOf" srcId="{FAF414B6-6FE8-4284-983B-7784EA1E4585}" destId="{21EB4C76-63B5-454F-A7B1-EE9D16188B8C}" srcOrd="0" destOrd="0" presId="urn:microsoft.com/office/officeart/2005/8/layout/bProcess4"/>
    <dgm:cxn modelId="{4B6B1AE0-130A-4BFC-8B26-688112DA7B72}" type="presOf" srcId="{0AFD9DDF-B1DB-4BD3-A0E8-922F97F0D6C3}" destId="{9C4B8EF1-3155-4FEE-B6D6-E44039F3727E}" srcOrd="0" destOrd="0" presId="urn:microsoft.com/office/officeart/2005/8/layout/bProcess4"/>
    <dgm:cxn modelId="{00286C6D-C8B2-4F08-B73F-E1FD86FB4FE6}" type="presOf" srcId="{15CF82EE-6944-4360-93A7-6057F8ADF8B0}" destId="{FEBCE053-9567-4397-AF85-332BC1284F6D}" srcOrd="0" destOrd="0" presId="urn:microsoft.com/office/officeart/2005/8/layout/bProcess4"/>
    <dgm:cxn modelId="{E0ED6268-8C62-4064-A3D6-AC61FB2032EC}" type="presOf" srcId="{4C79A012-21E3-40CF-A362-07E4677A77F5}" destId="{B3437E78-D1D7-4C86-AD13-0E8DAA038FAC}" srcOrd="0" destOrd="0" presId="urn:microsoft.com/office/officeart/2005/8/layout/bProcess4"/>
    <dgm:cxn modelId="{38C62C7F-644D-4729-8E5B-FE1765F949ED}" type="presOf" srcId="{37DDAB35-233A-4074-96A4-5014665CFCF9}" destId="{C1180FDA-EA3E-4ABC-90C5-F043D1E4F0A4}" srcOrd="0" destOrd="0" presId="urn:microsoft.com/office/officeart/2005/8/layout/bProcess4"/>
    <dgm:cxn modelId="{B3CAA719-8833-461D-80D4-3749C0122D07}" type="presOf" srcId="{54FC90F2-F8CA-44C6-9CA4-4C6226DBE69A}" destId="{45986734-F542-45AD-8B1E-6A519802E956}" srcOrd="0" destOrd="0" presId="urn:microsoft.com/office/officeart/2005/8/layout/bProcess4"/>
    <dgm:cxn modelId="{1D99106B-24AB-416A-A9D9-9F8E637E69AE}" type="presOf" srcId="{C0E5C697-8DD1-49B3-8D4F-7627C21F7591}" destId="{F755A848-68F7-4F3A-A6D0-66387C0741B7}" srcOrd="0" destOrd="0" presId="urn:microsoft.com/office/officeart/2005/8/layout/bProcess4"/>
    <dgm:cxn modelId="{19687721-C063-4F8F-A3E3-20942F66FCAA}" type="presOf" srcId="{EC38AF46-B175-40BF-8E20-23642785E070}" destId="{F2EB46BD-7DF3-4589-93A5-B125D5949A42}" srcOrd="0" destOrd="0" presId="urn:microsoft.com/office/officeart/2005/8/layout/bProcess4"/>
    <dgm:cxn modelId="{E8657446-CA56-4F3E-B9F0-C4F573B4925E}" srcId="{E887BD5C-6881-4754-9E81-113935A7E774}" destId="{E6936AF4-CC28-434F-953A-4FDDDA9C787E}" srcOrd="7" destOrd="0" parTransId="{263E66D0-B6BF-40A6-B937-3CA15FCE25F5}" sibTransId="{FAF414B6-6FE8-4284-983B-7784EA1E4585}"/>
    <dgm:cxn modelId="{FB52EF7B-6EE4-4C63-8796-56C4EC3B170F}" type="presOf" srcId="{09C35E17-FD72-47E5-862F-551E577CE443}" destId="{61FEB436-2179-4AE7-BEA0-3BCDFD6B5BB7}" srcOrd="0" destOrd="0" presId="urn:microsoft.com/office/officeart/2005/8/layout/bProcess4"/>
    <dgm:cxn modelId="{75CD1B20-1831-4E26-94DB-EFA132D40AD9}" type="presOf" srcId="{BCE1F4D7-15E2-4E75-8B90-598874B84CF2}" destId="{18F214BA-1B7B-428D-850F-2EC0BE8F9FFA}" srcOrd="0" destOrd="0" presId="urn:microsoft.com/office/officeart/2005/8/layout/bProcess4"/>
    <dgm:cxn modelId="{5D6B7F88-4B0B-4F5C-8156-C482572F6553}" type="presOf" srcId="{76E08167-7B17-44F8-B577-ECFC63B6EE0F}" destId="{57070EA9-A99B-4136-BBA5-E9A5D433412C}" srcOrd="0" destOrd="0" presId="urn:microsoft.com/office/officeart/2005/8/layout/bProcess4"/>
    <dgm:cxn modelId="{D4FF9C1E-BFEC-45F2-96A5-DC5FC1765F16}" srcId="{E887BD5C-6881-4754-9E81-113935A7E774}" destId="{DF46D401-0079-4EDA-B831-FD0F081B73EE}" srcOrd="5" destOrd="0" parTransId="{65460C62-4161-4C16-A956-FC3F77B84CD2}" sibTransId="{C0E5C697-8DD1-49B3-8D4F-7627C21F7591}"/>
    <dgm:cxn modelId="{9BC2092A-8EDB-4DEA-B8D0-1DAA49B2AB95}" type="presOf" srcId="{E887BD5C-6881-4754-9E81-113935A7E774}" destId="{172BB5F3-BD4F-4808-A286-46670B182EF1}" srcOrd="0" destOrd="0" presId="urn:microsoft.com/office/officeart/2005/8/layout/bProcess4"/>
    <dgm:cxn modelId="{2DA49EA9-471B-4A83-B817-1AB8FE3F7F8D}" type="presOf" srcId="{C479AA74-99F7-4A3B-A405-EC0821EFFCC1}" destId="{46EE8651-E3D0-4008-8D5B-72192B2ABB47}" srcOrd="0" destOrd="0" presId="urn:microsoft.com/office/officeart/2005/8/layout/bProcess4"/>
    <dgm:cxn modelId="{64297C00-33FE-42E0-9F34-E2EE3F55EB0C}" type="presParOf" srcId="{172BB5F3-BD4F-4808-A286-46670B182EF1}" destId="{4718E53B-1847-4958-8045-D3692B93D233}" srcOrd="0" destOrd="0" presId="urn:microsoft.com/office/officeart/2005/8/layout/bProcess4"/>
    <dgm:cxn modelId="{D1C004E7-A0A9-4D4D-8D65-362DFB2FBAA6}" type="presParOf" srcId="{4718E53B-1847-4958-8045-D3692B93D233}" destId="{944B9313-30D4-4DCD-8E8A-9CBE87A9BC73}" srcOrd="0" destOrd="0" presId="urn:microsoft.com/office/officeart/2005/8/layout/bProcess4"/>
    <dgm:cxn modelId="{80B50BAB-437A-43E2-8B72-5BFAC18155F4}" type="presParOf" srcId="{4718E53B-1847-4958-8045-D3692B93D233}" destId="{9C4B8EF1-3155-4FEE-B6D6-E44039F3727E}" srcOrd="1" destOrd="0" presId="urn:microsoft.com/office/officeart/2005/8/layout/bProcess4"/>
    <dgm:cxn modelId="{570D04D2-4B9B-430C-8CA7-677166259799}" type="presParOf" srcId="{172BB5F3-BD4F-4808-A286-46670B182EF1}" destId="{FEBCE053-9567-4397-AF85-332BC1284F6D}" srcOrd="1" destOrd="0" presId="urn:microsoft.com/office/officeart/2005/8/layout/bProcess4"/>
    <dgm:cxn modelId="{6C66FFA3-4E10-4F33-BB42-92FE2FDE17BD}" type="presParOf" srcId="{172BB5F3-BD4F-4808-A286-46670B182EF1}" destId="{28D7E7A2-D2A0-4E5A-B9C8-D85811BBD7C7}" srcOrd="2" destOrd="0" presId="urn:microsoft.com/office/officeart/2005/8/layout/bProcess4"/>
    <dgm:cxn modelId="{9C623948-C7EE-47ED-B0F6-F35AA7EF67D4}" type="presParOf" srcId="{28D7E7A2-D2A0-4E5A-B9C8-D85811BBD7C7}" destId="{50543F8E-10C1-44AC-81C8-CD8988D9936E}" srcOrd="0" destOrd="0" presId="urn:microsoft.com/office/officeart/2005/8/layout/bProcess4"/>
    <dgm:cxn modelId="{814D1ED4-8880-4F3D-83CB-0E18D5AFA46E}" type="presParOf" srcId="{28D7E7A2-D2A0-4E5A-B9C8-D85811BBD7C7}" destId="{F2EB46BD-7DF3-4589-93A5-B125D5949A42}" srcOrd="1" destOrd="0" presId="urn:microsoft.com/office/officeart/2005/8/layout/bProcess4"/>
    <dgm:cxn modelId="{744527FB-4774-47AB-A145-DBBC0E37C0C3}" type="presParOf" srcId="{172BB5F3-BD4F-4808-A286-46670B182EF1}" destId="{18F214BA-1B7B-428D-850F-2EC0BE8F9FFA}" srcOrd="3" destOrd="0" presId="urn:microsoft.com/office/officeart/2005/8/layout/bProcess4"/>
    <dgm:cxn modelId="{F6C8BBE3-A08F-4167-953E-0FD0CBD09C69}" type="presParOf" srcId="{172BB5F3-BD4F-4808-A286-46670B182EF1}" destId="{1E19D144-4308-41BD-9767-B1BBF51A8F1F}" srcOrd="4" destOrd="0" presId="urn:microsoft.com/office/officeart/2005/8/layout/bProcess4"/>
    <dgm:cxn modelId="{305E1B5A-61EE-40A8-851A-BBAFE8B12527}" type="presParOf" srcId="{1E19D144-4308-41BD-9767-B1BBF51A8F1F}" destId="{2033684B-3F8D-4B5E-99D9-35E61A806E61}" srcOrd="0" destOrd="0" presId="urn:microsoft.com/office/officeart/2005/8/layout/bProcess4"/>
    <dgm:cxn modelId="{C53A9A27-4593-4928-99ED-7B60DA9002F8}" type="presParOf" srcId="{1E19D144-4308-41BD-9767-B1BBF51A8F1F}" destId="{45986734-F542-45AD-8B1E-6A519802E956}" srcOrd="1" destOrd="0" presId="urn:microsoft.com/office/officeart/2005/8/layout/bProcess4"/>
    <dgm:cxn modelId="{DBDAF21C-C056-460E-A343-428A3C447E4B}" type="presParOf" srcId="{172BB5F3-BD4F-4808-A286-46670B182EF1}" destId="{22FCB96C-96B3-4341-B94E-142B659C5F28}" srcOrd="5" destOrd="0" presId="urn:microsoft.com/office/officeart/2005/8/layout/bProcess4"/>
    <dgm:cxn modelId="{F455D136-EC01-4AB1-BB69-5B1A53916B97}" type="presParOf" srcId="{172BB5F3-BD4F-4808-A286-46670B182EF1}" destId="{9CDE758D-B75B-4B35-B0C1-081A65C597FD}" srcOrd="6" destOrd="0" presId="urn:microsoft.com/office/officeart/2005/8/layout/bProcess4"/>
    <dgm:cxn modelId="{26105A53-B325-43CF-8FC8-70970D0457E4}" type="presParOf" srcId="{9CDE758D-B75B-4B35-B0C1-081A65C597FD}" destId="{30219ECF-AF11-4AB5-8FBB-DF711A1B4D82}" srcOrd="0" destOrd="0" presId="urn:microsoft.com/office/officeart/2005/8/layout/bProcess4"/>
    <dgm:cxn modelId="{720886B6-0623-4390-90E0-7463764F2CB1}" type="presParOf" srcId="{9CDE758D-B75B-4B35-B0C1-081A65C597FD}" destId="{B3437E78-D1D7-4C86-AD13-0E8DAA038FAC}" srcOrd="1" destOrd="0" presId="urn:microsoft.com/office/officeart/2005/8/layout/bProcess4"/>
    <dgm:cxn modelId="{A67D68F9-1D00-4AFE-977E-C29182700E1A}" type="presParOf" srcId="{172BB5F3-BD4F-4808-A286-46670B182EF1}" destId="{C10128A7-B9E0-4B39-B695-A6B60E347E65}" srcOrd="7" destOrd="0" presId="urn:microsoft.com/office/officeart/2005/8/layout/bProcess4"/>
    <dgm:cxn modelId="{47E24B4E-2758-44ED-B82D-304DEAE1C857}" type="presParOf" srcId="{172BB5F3-BD4F-4808-A286-46670B182EF1}" destId="{C92057D8-DFB5-4ED2-A11D-D026517209DF}" srcOrd="8" destOrd="0" presId="urn:microsoft.com/office/officeart/2005/8/layout/bProcess4"/>
    <dgm:cxn modelId="{196559E7-41D0-42CC-A05E-6A12976BEAB0}" type="presParOf" srcId="{C92057D8-DFB5-4ED2-A11D-D026517209DF}" destId="{ED341D27-2E02-4D94-9992-9D241D6A045F}" srcOrd="0" destOrd="0" presId="urn:microsoft.com/office/officeart/2005/8/layout/bProcess4"/>
    <dgm:cxn modelId="{CA53843D-8BEB-4AA7-82E6-83E8E3BAC412}" type="presParOf" srcId="{C92057D8-DFB5-4ED2-A11D-D026517209DF}" destId="{46EE8651-E3D0-4008-8D5B-72192B2ABB47}" srcOrd="1" destOrd="0" presId="urn:microsoft.com/office/officeart/2005/8/layout/bProcess4"/>
    <dgm:cxn modelId="{C312E02F-5B95-4E13-9580-0C3D5E1154C5}" type="presParOf" srcId="{172BB5F3-BD4F-4808-A286-46670B182EF1}" destId="{61FEB436-2179-4AE7-BEA0-3BCDFD6B5BB7}" srcOrd="9" destOrd="0" presId="urn:microsoft.com/office/officeart/2005/8/layout/bProcess4"/>
    <dgm:cxn modelId="{E4C46676-737A-4D86-A3BE-95AF60EF6A8D}" type="presParOf" srcId="{172BB5F3-BD4F-4808-A286-46670B182EF1}" destId="{EC3F95AF-4B9F-41A1-9966-CE2FD441219F}" srcOrd="10" destOrd="0" presId="urn:microsoft.com/office/officeart/2005/8/layout/bProcess4"/>
    <dgm:cxn modelId="{09B5F3F0-1B83-4AFD-9810-665286C616DE}" type="presParOf" srcId="{EC3F95AF-4B9F-41A1-9966-CE2FD441219F}" destId="{0B2E6BD7-C4A0-4023-BFA0-61A84F8B2DA7}" srcOrd="0" destOrd="0" presId="urn:microsoft.com/office/officeart/2005/8/layout/bProcess4"/>
    <dgm:cxn modelId="{62C7CE55-94C2-4225-821D-39BD737F7029}" type="presParOf" srcId="{EC3F95AF-4B9F-41A1-9966-CE2FD441219F}" destId="{F7D8A2D3-18D6-4098-A591-00910999854F}" srcOrd="1" destOrd="0" presId="urn:microsoft.com/office/officeart/2005/8/layout/bProcess4"/>
    <dgm:cxn modelId="{5E667E57-58DF-4841-8090-B9D6F6B0C3BB}" type="presParOf" srcId="{172BB5F3-BD4F-4808-A286-46670B182EF1}" destId="{F755A848-68F7-4F3A-A6D0-66387C0741B7}" srcOrd="11" destOrd="0" presId="urn:microsoft.com/office/officeart/2005/8/layout/bProcess4"/>
    <dgm:cxn modelId="{1D3574F7-E65F-42EB-A28B-C00ED689CD48}" type="presParOf" srcId="{172BB5F3-BD4F-4808-A286-46670B182EF1}" destId="{515F6AD7-BC45-44D4-88C9-F8B13B1D6F59}" srcOrd="12" destOrd="0" presId="urn:microsoft.com/office/officeart/2005/8/layout/bProcess4"/>
    <dgm:cxn modelId="{DDD37BA9-3F5F-40AA-BE90-48D86F88DD36}" type="presParOf" srcId="{515F6AD7-BC45-44D4-88C9-F8B13B1D6F59}" destId="{5EDA931A-3200-4434-859C-2818DB26587D}" srcOrd="0" destOrd="0" presId="urn:microsoft.com/office/officeart/2005/8/layout/bProcess4"/>
    <dgm:cxn modelId="{1B41A930-5405-4F62-A0D8-273E2AAAF321}" type="presParOf" srcId="{515F6AD7-BC45-44D4-88C9-F8B13B1D6F59}" destId="{57070EA9-A99B-4136-BBA5-E9A5D433412C}" srcOrd="1" destOrd="0" presId="urn:microsoft.com/office/officeart/2005/8/layout/bProcess4"/>
    <dgm:cxn modelId="{4A4A4985-60BA-46E4-B042-EA330E7C643E}" type="presParOf" srcId="{172BB5F3-BD4F-4808-A286-46670B182EF1}" destId="{AD713324-C443-4279-A11A-B736EBE4D2C0}" srcOrd="13" destOrd="0" presId="urn:microsoft.com/office/officeart/2005/8/layout/bProcess4"/>
    <dgm:cxn modelId="{2063EE3C-188E-42E2-BDF1-3D27DF301815}" type="presParOf" srcId="{172BB5F3-BD4F-4808-A286-46670B182EF1}" destId="{6D234044-6493-4514-9A68-DA95893B49F4}" srcOrd="14" destOrd="0" presId="urn:microsoft.com/office/officeart/2005/8/layout/bProcess4"/>
    <dgm:cxn modelId="{B87B25AE-075F-40C6-BDF1-B5E062BB29CC}" type="presParOf" srcId="{6D234044-6493-4514-9A68-DA95893B49F4}" destId="{567C8B11-6EE9-4994-B5B7-DB43CB6165A7}" srcOrd="0" destOrd="0" presId="urn:microsoft.com/office/officeart/2005/8/layout/bProcess4"/>
    <dgm:cxn modelId="{2791101F-74A1-4DB1-A935-26F05A1D2BAA}" type="presParOf" srcId="{6D234044-6493-4514-9A68-DA95893B49F4}" destId="{9886E6DD-F001-470B-AF50-498D217E96E7}" srcOrd="1" destOrd="0" presId="urn:microsoft.com/office/officeart/2005/8/layout/bProcess4"/>
    <dgm:cxn modelId="{D033B6C9-33F7-498C-9985-588D3662315B}" type="presParOf" srcId="{172BB5F3-BD4F-4808-A286-46670B182EF1}" destId="{21EB4C76-63B5-454F-A7B1-EE9D16188B8C}" srcOrd="15" destOrd="0" presId="urn:microsoft.com/office/officeart/2005/8/layout/bProcess4"/>
    <dgm:cxn modelId="{F5FE9119-52BD-440F-8CDC-BF2BABB2DB92}" type="presParOf" srcId="{172BB5F3-BD4F-4808-A286-46670B182EF1}" destId="{A3EA25FC-A283-4546-A4F0-54C185BC82C3}" srcOrd="16" destOrd="0" presId="urn:microsoft.com/office/officeart/2005/8/layout/bProcess4"/>
    <dgm:cxn modelId="{0AEE8C5A-52E1-443A-9982-AFF38E17A370}" type="presParOf" srcId="{A3EA25FC-A283-4546-A4F0-54C185BC82C3}" destId="{98D7DBDD-78A1-44CD-A287-0F0CD02FD9AE}" srcOrd="0" destOrd="0" presId="urn:microsoft.com/office/officeart/2005/8/layout/bProcess4"/>
    <dgm:cxn modelId="{8D6D42B4-7692-434D-AAF8-6EE03311EE15}" type="presParOf" srcId="{A3EA25FC-A283-4546-A4F0-54C185BC82C3}" destId="{C1180FDA-EA3E-4ABC-90C5-F043D1E4F0A4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0C5A1B-4E71-4373-B8EA-8C94B115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3C7AE1-6CC6-43F0-9DBA-3E77263F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45BD4-77A6-4880-98D4-D37A6E619AB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B72D3-B804-499C-8B6A-745B0EE11614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B9C85-6DAB-401B-93A4-1BDBB5182664}" type="datetime1">
              <a:rPr lang="en-US" smtClean="0"/>
              <a:t>11/21/2012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969441-ADAC-4ED3-983C-A421D1A30C7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BDBCF-7C82-4D16-A7FD-39FD1F3364F6}" type="datetime1">
              <a:rPr lang="en-US" smtClean="0"/>
              <a:t>11/21/2012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84360-067F-49A1-8605-635F088BDD2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1D382DD9-2921-4DED-947D-54025A16ACA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A47A9-9A8A-4BA8-936A-C2F7C722235D}" type="datetime1">
              <a:rPr lang="en-US" smtClean="0"/>
              <a:t>11/21/2012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1A60-2CAF-493C-89FC-C9C88E357CC4}" type="datetime1">
              <a:rPr lang="en-US" smtClean="0"/>
              <a:t>11/21/2012</a:t>
            </a:fld>
            <a:endParaRPr lang="en-AU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20DA-A318-4CE3-AD9A-EDCAD80E3D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CA37C-F068-448D-9A5D-3E5451F45F00}" type="datetime1">
              <a:rPr lang="en-US" smtClean="0"/>
              <a:t>11/21/2012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5987447-C73C-4204-99DD-EE09314A0B5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8B682-7880-45B9-9E6F-BC3D800D633B}" type="datetime1">
              <a:rPr lang="en-US" smtClean="0"/>
              <a:t>11/21/2012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5B8220-A40E-4428-B058-571F281CEB6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5058B49-2798-4B58-9305-D054D5A02603}" type="datetime1">
              <a:rPr lang="en-US" smtClean="0"/>
              <a:t>11/21/2012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06A41-4B75-4793-BDE4-25730FB7EDC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29F01-C691-4861-9098-D63F6AB761BC}" type="datetime1">
              <a:rPr lang="en-US" smtClean="0"/>
              <a:t>11/21/2012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BFCDAB8-9AEF-4C26-BA59-69D4CC79DED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4D74A-FAD4-4AD5-98FA-55F50DDE9AF9}" type="datetime1">
              <a:rPr lang="en-US" smtClean="0"/>
              <a:t>11/21/2012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A7143D55-D51A-4AD6-A928-4102379EB6A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331FF5-D65A-4E7A-A2D3-A35D018A66C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CC313-3719-445D-BBD9-93A8C0634BBB}" type="datetime1">
              <a:rPr lang="en-US" smtClean="0"/>
              <a:t>11/21/2012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B747EFF-D609-43C2-92E5-CDA2A8AA838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C3A4B25-945A-4EED-82CE-41793587F390}" type="datetime1">
              <a:rPr lang="en-US" smtClean="0"/>
              <a:t>11/21/2012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E9E275-BC36-417B-9B8F-EA19C1A4F6E2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019942-AE61-4C73-BC53-3EC3ABA9FD1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el.com/" TargetMode="External"/><Relationship Id="rId2" Type="http://schemas.openxmlformats.org/officeDocument/2006/relationships/hyperlink" Target="http://www.bheledn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ribd.com/doc/60962643/Summer-Training-Report-BHEL-1-ASHWIN-AGGARWAL-Repair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E2C5D-C1C1-4323-A7DE-0DBFD909EECE}" type="datetime1">
              <a:rPr lang="en-US" smtClean="0"/>
              <a:t>11/22/2012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06A41-4B75-4793-BDE4-25730FB7EDC9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INDUSTRIAL TRAINING AT BHEL EDN, BANGALORE</a:t>
            </a:r>
          </a:p>
          <a:p>
            <a:pPr algn="ctr"/>
            <a:endParaRPr lang="en-US" dirty="0" smtClean="0">
              <a:solidFill>
                <a:srgbClr val="0099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 investigated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SOLAR PHOTOVOLTAIC SYSTEMS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419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FEMINA.P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M110430EE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83EE1-4EC9-4802-BCA0-A0833E878E17}" type="datetime1">
              <a:rPr lang="en-US" smtClean="0"/>
              <a:t>11/21/2012</a:t>
            </a:fld>
            <a:endParaRPr lang="en-AU"/>
          </a:p>
        </p:txBody>
      </p:sp>
      <p:sp>
        <p:nvSpPr>
          <p:cNvPr id="20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9AD66-020D-47E8-8AAA-977C9006280D}" type="slidenum">
              <a:rPr lang="en-AU"/>
              <a:pPr/>
              <a:t>10</a:t>
            </a:fld>
            <a:endParaRPr lang="en-AU"/>
          </a:p>
        </p:txBody>
      </p:sp>
      <p:sp>
        <p:nvSpPr>
          <p:cNvPr id="205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Textured Silicon Wafer Surface</a:t>
            </a:r>
            <a:endParaRPr lang="en-A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838200" y="1600200"/>
          <a:ext cx="7543800" cy="4191000"/>
        </p:xfrm>
        <a:graphic>
          <a:graphicData uri="http://schemas.openxmlformats.org/presentationml/2006/ole">
            <p:oleObj spid="_x0000_s2050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FB7D0-5D74-4DB6-9C3E-69E73A39F789}" type="datetime1">
              <a:rPr lang="en-US" smtClean="0"/>
              <a:t>11/21/2012</a:t>
            </a:fld>
            <a:endParaRPr lang="en-AU"/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B27B3-FC53-436B-B636-B4418389A999}" type="slidenum">
              <a:rPr lang="en-AU"/>
              <a:pPr/>
              <a:t>11</a:t>
            </a:fld>
            <a:endParaRPr lang="en-A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 Power </a:t>
            </a:r>
            <a:b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	--  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A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76962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Stand-alone power plants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Grid-connected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plants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Lighting, Home Lighting systems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Pumping systems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Railway signaling, Telecom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Hybrid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Lanterns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B38AB-D330-4F85-A9BF-9F423A2CFA8E}" type="datetime1">
              <a:rPr lang="en-US" smtClean="0"/>
              <a:t>11/21/2012</a:t>
            </a:fld>
            <a:endParaRPr lang="en-AU"/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D2837E-A016-43F7-B972-6F223C169DEF}" type="slidenum">
              <a:rPr lang="en-AU"/>
              <a:pPr/>
              <a:t>12</a:t>
            </a:fld>
            <a:endParaRPr lang="en-AU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6858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 Power Systems..</a:t>
            </a:r>
            <a:endParaRPr lang="en-A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1066800" y="1066800"/>
          <a:ext cx="7391400" cy="4970462"/>
        </p:xfrm>
        <a:graphic>
          <a:graphicData uri="http://schemas.openxmlformats.org/presentationml/2006/ole">
            <p:oleObj spid="_x0000_s4098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67FBA-21AF-4E3B-BBD2-D082E2788725}" type="datetime1">
              <a:rPr lang="en-US" smtClean="0"/>
              <a:t>11/21/2012</a:t>
            </a:fld>
            <a:endParaRPr lang="en-AU"/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67AF3-A169-42B0-ACF6-1407BEA222FB}" type="slidenum">
              <a:rPr lang="en-AU"/>
              <a:pPr/>
              <a:t>13</a:t>
            </a:fld>
            <a:endParaRPr lang="en-AU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990600" y="381000"/>
          <a:ext cx="7543800" cy="5651500"/>
        </p:xfrm>
        <a:graphic>
          <a:graphicData uri="http://schemas.openxmlformats.org/presentationml/2006/ole">
            <p:oleObj spid="_x0000_s5122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FC4C9-2ACE-41C5-B391-A580FF557B93}" type="datetime1">
              <a:rPr lang="en-US" smtClean="0"/>
              <a:t>11/21/2012</a:t>
            </a:fld>
            <a:endParaRPr lang="en-AU"/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88608-C416-486E-BECB-BFC21A922624}" type="slidenum">
              <a:rPr lang="en-AU"/>
              <a:pPr/>
              <a:t>14</a:t>
            </a:fld>
            <a:endParaRPr lang="en-AU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914400" y="457200"/>
          <a:ext cx="7848600" cy="5708650"/>
        </p:xfrm>
        <a:graphic>
          <a:graphicData uri="http://schemas.openxmlformats.org/presentationml/2006/ole">
            <p:oleObj spid="_x0000_s6146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3FA07-B6C2-4460-95F0-117DB9014509}" type="datetime1">
              <a:rPr lang="en-US" smtClean="0"/>
              <a:t>11/21/2012</a:t>
            </a:fld>
            <a:endParaRPr lang="en-AU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F9B62-8902-4292-B0E9-98279B92CEE1}" type="slidenum">
              <a:rPr lang="en-AU"/>
              <a:pPr/>
              <a:t>15</a:t>
            </a:fld>
            <a:endParaRPr lang="en-A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09600"/>
            <a:ext cx="7154862" cy="10668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SPV-Diesel Hybrid System </a:t>
            </a:r>
            <a:b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 Fuel Outlets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362200"/>
            <a:ext cx="4114800" cy="3071812"/>
          </a:xfrm>
          <a:noFill/>
        </p:spPr>
      </p:pic>
      <p:pic>
        <p:nvPicPr>
          <p:cNvPr id="32773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362200"/>
            <a:ext cx="4572000" cy="3021013"/>
          </a:xfrm>
          <a:noFill/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819400" y="5638800"/>
            <a:ext cx="342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folHlink"/>
                </a:solidFill>
                <a:latin typeface="Comic Sans MS" pitchFamily="66" charset="0"/>
              </a:rPr>
              <a:t>BPCL, </a:t>
            </a:r>
            <a:r>
              <a:rPr lang="en-US" sz="2800" b="1" dirty="0" err="1">
                <a:solidFill>
                  <a:schemeClr val="folHlink"/>
                </a:solidFill>
                <a:latin typeface="Comic Sans MS" pitchFamily="66" charset="0"/>
              </a:rPr>
              <a:t>Dobhi</a:t>
            </a:r>
            <a:r>
              <a:rPr lang="en-US" sz="2800" b="1" dirty="0">
                <a:solidFill>
                  <a:schemeClr val="folHlink"/>
                </a:solidFill>
                <a:latin typeface="Comic Sans MS" pitchFamily="66" charset="0"/>
              </a:rPr>
              <a:t>, Gaya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D6E9F-D155-453C-8427-7EBA7AAF7977}" type="datetime1">
              <a:rPr lang="en-US" smtClean="0"/>
              <a:t>11/21/2012</a:t>
            </a:fld>
            <a:endParaRPr lang="en-AU"/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70CDD5-4D0D-4B64-A6FB-02CEDBB76FD8}" type="slidenum">
              <a:rPr lang="en-AU"/>
              <a:pPr/>
              <a:t>16</a:t>
            </a:fld>
            <a:endParaRPr lang="en-AU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150-kWp SPV Power Plant,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Kadamat</a:t>
            </a:r>
            <a:endParaRPr lang="en-AU" sz="3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1066800" y="1066800"/>
          <a:ext cx="6934200" cy="5105400"/>
        </p:xfrm>
        <a:graphic>
          <a:graphicData uri="http://schemas.openxmlformats.org/presentationml/2006/ole">
            <p:oleObj spid="_x0000_s7170" name="Photo Editor Photo" r:id="rId4" imgW="6591871" imgH="406181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DBD9B-BD9C-4C6B-8CB5-4E32175D846D}" type="datetime1">
              <a:rPr lang="en-US" smtClean="0"/>
              <a:t>11/21/2012</a:t>
            </a:fld>
            <a:endParaRPr lang="en-AU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EBCCA-ABC4-4989-B241-7667C8F819DE}" type="slidenum">
              <a:rPr lang="en-AU"/>
              <a:pPr/>
              <a:t>17</a:t>
            </a:fld>
            <a:endParaRPr lang="en-AU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219200" y="990600"/>
          <a:ext cx="6629400" cy="5233987"/>
        </p:xfrm>
        <a:graphic>
          <a:graphicData uri="http://schemas.openxmlformats.org/presentationml/2006/ole">
            <p:oleObj spid="_x0000_s8194" name="Bitmap Image" r:id="rId3" imgW="12193702" imgH="9142857" progId="Paint.Picture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Mousini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-II Solar PV Power Plant 110-kWp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DF9D7-63F0-4D81-87E2-AB25AE61AA7D}" type="datetime1">
              <a:rPr lang="en-US" smtClean="0"/>
              <a:t>11/21/2012</a:t>
            </a:fld>
            <a:endParaRPr lang="en-AU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35034-BB85-4F09-BD25-56737AAC6E6C}" type="slidenum">
              <a:rPr lang="en-AU"/>
              <a:pPr/>
              <a:t>18</a:t>
            </a:fld>
            <a:endParaRPr lang="en-AU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680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SOLAR WATER PUMPING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ENERGY ANALYSIS AND SUGGESTIONS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Comparative analysis of crystalline, poly crystalline and amorphous Silicon .</a:t>
            </a:r>
          </a:p>
          <a:p>
            <a:pPr marL="457200" indent="-4572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286000"/>
          <a:ext cx="7924800" cy="3802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7440"/>
                <a:gridCol w="1882140"/>
                <a:gridCol w="2224348"/>
                <a:gridCol w="1440872"/>
              </a:tblGrid>
              <a:tr h="742696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Comparing Solar Cell Materials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269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Solar cell material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Crystalline silicon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Polycrystalline silicon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Amorphous silicon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85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Embodied energy</a:t>
                      </a:r>
                    </a:p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(kW-hrs/m</a:t>
                      </a:r>
                      <a:r>
                        <a:rPr kumimoji="0" lang="en-US" sz="24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69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Energy Conversion</a:t>
                      </a:r>
                    </a:p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Efficiency (%)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15-22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7-10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447800" y="685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</a:rPr>
              <a:t>BHEL – EDN : INDUSTRY PROFILE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in 1964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Largest manufacturer of power plant equipments in India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among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Navaratna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enterprises of the country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share of 59 % in the total installed generation capacity of the country.</a:t>
            </a:r>
          </a:p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areas: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generation, transmission, transportation, defense, renewable energy, etc.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7848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PAY BACK PERIOD CALCULATION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Calculation: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 energy=3 kW-hrs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Pay back period: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Crystalline silicon:9 years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 crystalline silicon:10 years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Amorphous silicon:5 years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1: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Incorporate Amorphous silicon for the manufacturing process.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2.Comparitive analysis of monocrystalline and polycrystalline Silicon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733800" cy="3657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886200" cy="3657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Monocrystalline 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86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 crystalline 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Results: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3581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114800" cy="35433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886200" cy="3962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105275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2: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 the major share of solar panels to be manufactured from mono-crystalline Silicon.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Use multi junction cells( Multiple layers of Si)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capture light at different frequencies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Hybrid solar panels combining solar water heating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photovoltaics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 that the efficiency is not reduced on getting hotter.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Building integrated solar panels instead of fixed ones.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Use LASER doping for diffusion of emitters.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 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Complete automation of the whole manufacturing process.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industrial visit to BHEL gave a clear insight into the manufacturing, testing and distribution process of solar PV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section was analyzed in detail and the gaps were identified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Calculations were performed from literature to analyze the energy flow.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Suggestions were given to improve the efficiency of solar panels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11/22/2012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54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www.bheledn.com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www.bhel.com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http://www.scribd.com/doc/60962643/Summer-Training-Report-BHEL-1-ASHWIN-AGGARWAL-Repaired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Joshua Pearce and Andrew Lau “Net Energy Analysis For Sustainable Energy Production From Silicon Based Solar Cells”-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Technology and Society Program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College of Engineering, The Pennsylvania State University.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M. R.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Abdelkader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 Al-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Salaymeh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a, Z. Al-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Hamamre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Firas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Sharaf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“A comparative Analysis of the Performance of Monocrystalline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Multiycrystalline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PV Cells in Semi Arid Climate Conditions.”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F7C02-277E-44CC-9226-352B4A346098}" type="datetime1">
              <a:rPr lang="en-US" smtClean="0"/>
              <a:t>11/22/2012</a:t>
            </a:fld>
            <a:endParaRPr lang="en-AU"/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0BF65-698B-4555-AE28-6C2B24913392}" type="slidenum">
              <a:rPr lang="en-AU"/>
              <a:pPr/>
              <a:t>3</a:t>
            </a:fld>
            <a:endParaRPr lang="en-AU"/>
          </a:p>
        </p:txBody>
      </p:sp>
      <p:sp>
        <p:nvSpPr>
          <p:cNvPr id="20483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8305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latin typeface="Rockwell Extra Bold" pitchFamily="18" charset="0"/>
              </a:rPr>
              <a:t/>
            </a:r>
            <a:br>
              <a:rPr lang="en-US" sz="3600" b="1" u="sng" dirty="0" smtClean="0">
                <a:latin typeface="Rockwell Extra Bold" pitchFamily="18" charset="0"/>
              </a:rPr>
            </a:br>
            <a:endParaRPr lang="en-AU" sz="4800" b="1" u="sng" dirty="0" smtClean="0">
              <a:latin typeface="Rockwell Extra Bold" pitchFamily="18" charset="0"/>
            </a:endParaRPr>
          </a:p>
        </p:txBody>
      </p:sp>
      <p:sp>
        <p:nvSpPr>
          <p:cNvPr id="20484" name="Rectangle 205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8305800" cy="4343400"/>
          </a:xfrm>
        </p:spPr>
        <p:txBody>
          <a:bodyPr>
            <a:normAutofit/>
          </a:bodyPr>
          <a:lstStyle/>
          <a:p>
            <a:pPr marL="674688" lvl="1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two decades experience in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Semiconductors &amp; </a:t>
            </a:r>
            <a:r>
              <a:rPr lang="en-US" sz="2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Photovoltaics</a:t>
            </a:r>
            <a:endParaRPr lang="en-US" sz="24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15-MW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PV Systems supplied</a:t>
            </a: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endParaRPr lang="en-US" sz="8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 developed in-house with mono-Silicon solar cells &amp; PV modules up to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160-W</a:t>
            </a:r>
            <a:r>
              <a:rPr lang="en-US" sz="2400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marL="674688" lvl="1" eaLnBrk="1" hangingPunct="1">
              <a:buClrTx/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system integration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various applications</a:t>
            </a:r>
          </a:p>
          <a:p>
            <a:pPr marL="674688" lvl="1" eaLnBrk="1" hangingPunct="1">
              <a:buClrTx/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674688" lvl="1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Certification by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JRC,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Ispra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Italy and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Solar Energy Centre, MNES;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 9001, 14001 OHSAS 18001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2053"/>
          <p:cNvSpPr>
            <a:spLocks noChangeArrowheads="1"/>
          </p:cNvSpPr>
          <p:nvPr/>
        </p:nvSpPr>
        <p:spPr bwMode="auto">
          <a:xfrm>
            <a:off x="1752600" y="6096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BHEL in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Photovoltaics</a:t>
            </a:r>
            <a:endParaRPr lang="en-US" sz="1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616A3-F3E6-4008-A353-7787765A4CC3}" type="datetime1">
              <a:rPr lang="en-US" smtClean="0"/>
              <a:t>11/22/2012</a:t>
            </a:fld>
            <a:endParaRPr lang="en-AU"/>
          </a:p>
        </p:txBody>
      </p:sp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C6746-9F62-490E-8D8F-12A0E160D1AF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Solar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Photovoltaics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-An introduction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95400"/>
            <a:ext cx="83820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Photovoltaics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grown 23-times in a decade (1994-2004) and at the rate of 30% pa since 1990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Prospects of reaching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10-G-watt level by 2010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(0.7-G-watt in 2003)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Costs expected to come down with higher volumes (25% by 2010)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market penetration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applications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Well suited for distributed power generation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55C17-BAA4-4D81-9572-F0304F8FC82E}" type="datetime1">
              <a:rPr lang="en-US" smtClean="0"/>
              <a:t>11/22/2012</a:t>
            </a:fld>
            <a:endParaRPr lang="en-A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839200" cy="646113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Principle of operation of solar cell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084263" y="1781175"/>
            <a:ext cx="1071562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Photon</a:t>
            </a:r>
          </a:p>
          <a:p>
            <a:pPr algn="ctr" eaLnBrk="0" hangingPunct="0"/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(E = h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)</a:t>
            </a:r>
            <a:endParaRPr lang="en-US" sz="18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7700" name="Freeform 4"/>
          <p:cNvSpPr>
            <a:spLocks/>
          </p:cNvSpPr>
          <p:nvPr/>
        </p:nvSpPr>
        <p:spPr bwMode="auto">
          <a:xfrm>
            <a:off x="2468563" y="2378075"/>
            <a:ext cx="1905000" cy="2209800"/>
          </a:xfrm>
          <a:custGeom>
            <a:avLst/>
            <a:gdLst>
              <a:gd name="T0" fmla="*/ 1200 w 1200"/>
              <a:gd name="T1" fmla="*/ 1392 h 1392"/>
              <a:gd name="T2" fmla="*/ 720 w 1200"/>
              <a:gd name="T3" fmla="*/ 652 h 1392"/>
              <a:gd name="T4" fmla="*/ 595 w 1200"/>
              <a:gd name="T5" fmla="*/ 902 h 1392"/>
              <a:gd name="T6" fmla="*/ 0 w 1200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392"/>
              <a:gd name="T14" fmla="*/ 1200 w 1200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392">
                <a:moveTo>
                  <a:pt x="1200" y="1392"/>
                </a:moveTo>
                <a:lnTo>
                  <a:pt x="720" y="652"/>
                </a:lnTo>
                <a:lnTo>
                  <a:pt x="595" y="90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arrow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57701" name="Freeform 5"/>
          <p:cNvSpPr>
            <a:spLocks/>
          </p:cNvSpPr>
          <p:nvPr/>
        </p:nvSpPr>
        <p:spPr bwMode="auto">
          <a:xfrm>
            <a:off x="808038" y="2347913"/>
            <a:ext cx="1905000" cy="2209800"/>
          </a:xfrm>
          <a:custGeom>
            <a:avLst/>
            <a:gdLst>
              <a:gd name="T0" fmla="*/ 1200 w 1200"/>
              <a:gd name="T1" fmla="*/ 1392 h 1392"/>
              <a:gd name="T2" fmla="*/ 720 w 1200"/>
              <a:gd name="T3" fmla="*/ 652 h 1392"/>
              <a:gd name="T4" fmla="*/ 595 w 1200"/>
              <a:gd name="T5" fmla="*/ 902 h 1392"/>
              <a:gd name="T6" fmla="*/ 0 w 1200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392"/>
              <a:gd name="T14" fmla="*/ 1200 w 1200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392">
                <a:moveTo>
                  <a:pt x="1200" y="1392"/>
                </a:moveTo>
                <a:lnTo>
                  <a:pt x="720" y="652"/>
                </a:lnTo>
                <a:lnTo>
                  <a:pt x="595" y="90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arrow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676400"/>
            <a:ext cx="7480300" cy="4014788"/>
            <a:chOff x="778" y="1478"/>
            <a:chExt cx="4712" cy="2529"/>
          </a:xfrm>
        </p:grpSpPr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5282" y="235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R</a:t>
              </a:r>
            </a:p>
          </p:txBody>
        </p:sp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778" y="1478"/>
              <a:ext cx="4512" cy="2529"/>
              <a:chOff x="778" y="1478"/>
              <a:chExt cx="4512" cy="2529"/>
            </a:xfrm>
          </p:grpSpPr>
          <p:grpSp>
            <p:nvGrpSpPr>
              <p:cNvPr id="15370" name="Group 9"/>
              <p:cNvGrpSpPr>
                <a:grpSpLocks/>
              </p:cNvGrpSpPr>
              <p:nvPr/>
            </p:nvGrpSpPr>
            <p:grpSpPr bwMode="auto">
              <a:xfrm>
                <a:off x="883" y="2048"/>
                <a:ext cx="3457" cy="1474"/>
                <a:chOff x="988" y="1732"/>
                <a:chExt cx="3457" cy="1474"/>
              </a:xfrm>
            </p:grpSpPr>
            <p:sp>
              <p:nvSpPr>
                <p:cNvPr id="15399" name="AutoShape 10"/>
                <p:cNvSpPr>
                  <a:spLocks noChangeArrowheads="1"/>
                </p:cNvSpPr>
                <p:nvPr/>
              </p:nvSpPr>
              <p:spPr bwMode="auto">
                <a:xfrm>
                  <a:off x="988" y="1732"/>
                  <a:ext cx="3447" cy="1474"/>
                </a:xfrm>
                <a:prstGeom prst="cube">
                  <a:avLst>
                    <a:gd name="adj" fmla="val 53458"/>
                  </a:avLst>
                </a:prstGeom>
                <a:noFill/>
                <a:ln w="9525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00" name="Freeform 11"/>
                <p:cNvSpPr>
                  <a:spLocks/>
                </p:cNvSpPr>
                <p:nvPr/>
              </p:nvSpPr>
              <p:spPr bwMode="auto">
                <a:xfrm>
                  <a:off x="989" y="2074"/>
                  <a:ext cx="3446" cy="788"/>
                </a:xfrm>
                <a:custGeom>
                  <a:avLst/>
                  <a:gdLst>
                    <a:gd name="T0" fmla="*/ 0 w 3446"/>
                    <a:gd name="T1" fmla="*/ 788 h 788"/>
                    <a:gd name="T2" fmla="*/ 2659 w 3446"/>
                    <a:gd name="T3" fmla="*/ 788 h 788"/>
                    <a:gd name="T4" fmla="*/ 3446 w 3446"/>
                    <a:gd name="T5" fmla="*/ 0 h 788"/>
                    <a:gd name="T6" fmla="*/ 0 60000 65536"/>
                    <a:gd name="T7" fmla="*/ 0 60000 65536"/>
                    <a:gd name="T8" fmla="*/ 0 60000 65536"/>
                    <a:gd name="T9" fmla="*/ 0 w 3446"/>
                    <a:gd name="T10" fmla="*/ 0 h 788"/>
                    <a:gd name="T11" fmla="*/ 3446 w 3446"/>
                    <a:gd name="T12" fmla="*/ 788 h 7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46" h="788">
                      <a:moveTo>
                        <a:pt x="0" y="788"/>
                      </a:moveTo>
                      <a:lnTo>
                        <a:pt x="2659" y="788"/>
                      </a:lnTo>
                      <a:lnTo>
                        <a:pt x="3446" y="0"/>
                      </a:ln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01" name="Freeform 12"/>
                <p:cNvSpPr>
                  <a:spLocks/>
                </p:cNvSpPr>
                <p:nvPr/>
              </p:nvSpPr>
              <p:spPr bwMode="auto">
                <a:xfrm>
                  <a:off x="999" y="1959"/>
                  <a:ext cx="3446" cy="788"/>
                </a:xfrm>
                <a:custGeom>
                  <a:avLst/>
                  <a:gdLst>
                    <a:gd name="T0" fmla="*/ 0 w 3446"/>
                    <a:gd name="T1" fmla="*/ 788 h 788"/>
                    <a:gd name="T2" fmla="*/ 2659 w 3446"/>
                    <a:gd name="T3" fmla="*/ 788 h 788"/>
                    <a:gd name="T4" fmla="*/ 3446 w 3446"/>
                    <a:gd name="T5" fmla="*/ 0 h 788"/>
                    <a:gd name="T6" fmla="*/ 0 60000 65536"/>
                    <a:gd name="T7" fmla="*/ 0 60000 65536"/>
                    <a:gd name="T8" fmla="*/ 0 60000 65536"/>
                    <a:gd name="T9" fmla="*/ 0 w 3446"/>
                    <a:gd name="T10" fmla="*/ 0 h 788"/>
                    <a:gd name="T11" fmla="*/ 3446 w 3446"/>
                    <a:gd name="T12" fmla="*/ 788 h 7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46" h="788">
                      <a:moveTo>
                        <a:pt x="0" y="788"/>
                      </a:moveTo>
                      <a:lnTo>
                        <a:pt x="2659" y="788"/>
                      </a:lnTo>
                      <a:lnTo>
                        <a:pt x="344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02" name="Freeform 13"/>
                <p:cNvSpPr>
                  <a:spLocks/>
                </p:cNvSpPr>
                <p:nvPr/>
              </p:nvSpPr>
              <p:spPr bwMode="auto">
                <a:xfrm>
                  <a:off x="989" y="2189"/>
                  <a:ext cx="3446" cy="788"/>
                </a:xfrm>
                <a:custGeom>
                  <a:avLst/>
                  <a:gdLst>
                    <a:gd name="T0" fmla="*/ 0 w 3446"/>
                    <a:gd name="T1" fmla="*/ 788 h 788"/>
                    <a:gd name="T2" fmla="*/ 2659 w 3446"/>
                    <a:gd name="T3" fmla="*/ 788 h 788"/>
                    <a:gd name="T4" fmla="*/ 3446 w 3446"/>
                    <a:gd name="T5" fmla="*/ 0 h 788"/>
                    <a:gd name="T6" fmla="*/ 0 60000 65536"/>
                    <a:gd name="T7" fmla="*/ 0 60000 65536"/>
                    <a:gd name="T8" fmla="*/ 0 60000 65536"/>
                    <a:gd name="T9" fmla="*/ 0 w 3446"/>
                    <a:gd name="T10" fmla="*/ 0 h 788"/>
                    <a:gd name="T11" fmla="*/ 3446 w 3446"/>
                    <a:gd name="T12" fmla="*/ 788 h 7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46" h="788">
                      <a:moveTo>
                        <a:pt x="0" y="788"/>
                      </a:moveTo>
                      <a:lnTo>
                        <a:pt x="2659" y="788"/>
                      </a:lnTo>
                      <a:lnTo>
                        <a:pt x="344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371" name="Freeform 14"/>
              <p:cNvSpPr>
                <a:spLocks/>
              </p:cNvSpPr>
              <p:nvPr/>
            </p:nvSpPr>
            <p:spPr bwMode="auto">
              <a:xfrm>
                <a:off x="2611" y="1478"/>
                <a:ext cx="2544" cy="566"/>
              </a:xfrm>
              <a:custGeom>
                <a:avLst/>
                <a:gdLst>
                  <a:gd name="T0" fmla="*/ 0 w 2544"/>
                  <a:gd name="T1" fmla="*/ 566 h 566"/>
                  <a:gd name="T2" fmla="*/ 0 w 2544"/>
                  <a:gd name="T3" fmla="*/ 0 h 566"/>
                  <a:gd name="T4" fmla="*/ 2544 w 2544"/>
                  <a:gd name="T5" fmla="*/ 0 h 566"/>
                  <a:gd name="T6" fmla="*/ 2544 w 2544"/>
                  <a:gd name="T7" fmla="*/ 326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566"/>
                  <a:gd name="T14" fmla="*/ 2544 w 2544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566">
                    <a:moveTo>
                      <a:pt x="0" y="566"/>
                    </a:moveTo>
                    <a:lnTo>
                      <a:pt x="0" y="0"/>
                    </a:lnTo>
                    <a:lnTo>
                      <a:pt x="2544" y="0"/>
                    </a:lnTo>
                    <a:lnTo>
                      <a:pt x="2544" y="326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arrow" w="lg" len="sm"/>
                <a:tailEnd type="none" w="lg" len="lg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2" name="Oval 15"/>
              <p:cNvSpPr>
                <a:spLocks noChangeArrowheads="1"/>
              </p:cNvSpPr>
              <p:nvPr/>
            </p:nvSpPr>
            <p:spPr bwMode="auto">
              <a:xfrm>
                <a:off x="5011" y="1804"/>
                <a:ext cx="279" cy="25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3" name="Freeform 16"/>
              <p:cNvSpPr>
                <a:spLocks/>
              </p:cNvSpPr>
              <p:nvPr/>
            </p:nvSpPr>
            <p:spPr bwMode="auto">
              <a:xfrm>
                <a:off x="5039" y="2255"/>
                <a:ext cx="173" cy="365"/>
              </a:xfrm>
              <a:custGeom>
                <a:avLst/>
                <a:gdLst>
                  <a:gd name="T0" fmla="*/ 86 w 173"/>
                  <a:gd name="T1" fmla="*/ 0 h 365"/>
                  <a:gd name="T2" fmla="*/ 173 w 173"/>
                  <a:gd name="T3" fmla="*/ 58 h 365"/>
                  <a:gd name="T4" fmla="*/ 0 w 173"/>
                  <a:gd name="T5" fmla="*/ 96 h 365"/>
                  <a:gd name="T6" fmla="*/ 173 w 173"/>
                  <a:gd name="T7" fmla="*/ 173 h 365"/>
                  <a:gd name="T8" fmla="*/ 10 w 173"/>
                  <a:gd name="T9" fmla="*/ 211 h 365"/>
                  <a:gd name="T10" fmla="*/ 173 w 173"/>
                  <a:gd name="T11" fmla="*/ 278 h 365"/>
                  <a:gd name="T12" fmla="*/ 19 w 173"/>
                  <a:gd name="T13" fmla="*/ 326 h 365"/>
                  <a:gd name="T14" fmla="*/ 125 w 173"/>
                  <a:gd name="T15" fmla="*/ 365 h 3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365"/>
                  <a:gd name="T26" fmla="*/ 173 w 173"/>
                  <a:gd name="T27" fmla="*/ 365 h 3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365">
                    <a:moveTo>
                      <a:pt x="86" y="0"/>
                    </a:moveTo>
                    <a:lnTo>
                      <a:pt x="173" y="58"/>
                    </a:lnTo>
                    <a:lnTo>
                      <a:pt x="0" y="96"/>
                    </a:lnTo>
                    <a:lnTo>
                      <a:pt x="173" y="173"/>
                    </a:lnTo>
                    <a:lnTo>
                      <a:pt x="10" y="211"/>
                    </a:lnTo>
                    <a:lnTo>
                      <a:pt x="173" y="278"/>
                    </a:lnTo>
                    <a:lnTo>
                      <a:pt x="19" y="326"/>
                    </a:lnTo>
                    <a:lnTo>
                      <a:pt x="125" y="365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4" name="Freeform 17"/>
              <p:cNvSpPr>
                <a:spLocks/>
              </p:cNvSpPr>
              <p:nvPr/>
            </p:nvSpPr>
            <p:spPr bwMode="auto">
              <a:xfrm>
                <a:off x="2611" y="2611"/>
                <a:ext cx="2544" cy="1267"/>
              </a:xfrm>
              <a:custGeom>
                <a:avLst/>
                <a:gdLst>
                  <a:gd name="T0" fmla="*/ 0 w 2544"/>
                  <a:gd name="T1" fmla="*/ 912 h 1267"/>
                  <a:gd name="T2" fmla="*/ 0 w 2544"/>
                  <a:gd name="T3" fmla="*/ 1267 h 1267"/>
                  <a:gd name="T4" fmla="*/ 2544 w 2544"/>
                  <a:gd name="T5" fmla="*/ 1267 h 1267"/>
                  <a:gd name="T6" fmla="*/ 2544 w 2544"/>
                  <a:gd name="T7" fmla="*/ 0 h 12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267"/>
                  <a:gd name="T14" fmla="*/ 2544 w 2544"/>
                  <a:gd name="T15" fmla="*/ 1267 h 12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267">
                    <a:moveTo>
                      <a:pt x="0" y="912"/>
                    </a:moveTo>
                    <a:lnTo>
                      <a:pt x="0" y="1267"/>
                    </a:lnTo>
                    <a:lnTo>
                      <a:pt x="2544" y="1267"/>
                    </a:lnTo>
                    <a:lnTo>
                      <a:pt x="2544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5" name="Line 18"/>
              <p:cNvSpPr>
                <a:spLocks noChangeShapeType="1"/>
              </p:cNvSpPr>
              <p:nvPr/>
            </p:nvSpPr>
            <p:spPr bwMode="auto">
              <a:xfrm>
                <a:off x="5155" y="2063"/>
                <a:ext cx="0" cy="20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6" name="Line 19"/>
              <p:cNvSpPr>
                <a:spLocks noChangeShapeType="1"/>
              </p:cNvSpPr>
              <p:nvPr/>
            </p:nvSpPr>
            <p:spPr bwMode="auto">
              <a:xfrm flipV="1">
                <a:off x="5119" y="1881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triangle" w="lg" len="med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5377" name="Group 20"/>
              <p:cNvGrpSpPr>
                <a:grpSpLocks/>
              </p:cNvGrpSpPr>
              <p:nvPr/>
            </p:nvGrpSpPr>
            <p:grpSpPr bwMode="auto">
              <a:xfrm>
                <a:off x="1366" y="2249"/>
                <a:ext cx="2429" cy="387"/>
                <a:chOff x="1263" y="1978"/>
                <a:chExt cx="2429" cy="387"/>
              </a:xfrm>
            </p:grpSpPr>
            <p:sp>
              <p:nvSpPr>
                <p:cNvPr id="15394" name="Freeform 21"/>
                <p:cNvSpPr>
                  <a:spLocks/>
                </p:cNvSpPr>
                <p:nvPr/>
              </p:nvSpPr>
              <p:spPr bwMode="auto">
                <a:xfrm>
                  <a:off x="1263" y="1978"/>
                  <a:ext cx="2429" cy="384"/>
                </a:xfrm>
                <a:custGeom>
                  <a:avLst/>
                  <a:gdLst>
                    <a:gd name="T0" fmla="*/ 0 w 2429"/>
                    <a:gd name="T1" fmla="*/ 384 h 384"/>
                    <a:gd name="T2" fmla="*/ 384 w 2429"/>
                    <a:gd name="T3" fmla="*/ 0 h 384"/>
                    <a:gd name="T4" fmla="*/ 2429 w 2429"/>
                    <a:gd name="T5" fmla="*/ 0 h 384"/>
                    <a:gd name="T6" fmla="*/ 2045 w 2429"/>
                    <a:gd name="T7" fmla="*/ 384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29"/>
                    <a:gd name="T13" fmla="*/ 0 h 384"/>
                    <a:gd name="T14" fmla="*/ 2429 w 2429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29" h="384">
                      <a:moveTo>
                        <a:pt x="0" y="384"/>
                      </a:moveTo>
                      <a:lnTo>
                        <a:pt x="384" y="0"/>
                      </a:lnTo>
                      <a:lnTo>
                        <a:pt x="2429" y="0"/>
                      </a:lnTo>
                      <a:lnTo>
                        <a:pt x="2045" y="384"/>
                      </a:ln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652" y="1978"/>
                  <a:ext cx="384" cy="387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056" y="1978"/>
                  <a:ext cx="384" cy="387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500" y="1978"/>
                  <a:ext cx="384" cy="387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919" y="1978"/>
                  <a:ext cx="384" cy="387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378" name="Oval 26"/>
              <p:cNvSpPr>
                <a:spLocks noChangeArrowheads="1"/>
              </p:cNvSpPr>
              <p:nvPr/>
            </p:nvSpPr>
            <p:spPr bwMode="auto">
              <a:xfrm>
                <a:off x="1661" y="2899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79" name="Oval 27"/>
              <p:cNvSpPr>
                <a:spLocks noChangeArrowheads="1"/>
              </p:cNvSpPr>
              <p:nvPr/>
            </p:nvSpPr>
            <p:spPr bwMode="auto">
              <a:xfrm>
                <a:off x="2295" y="2898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0" name="Oval 28"/>
              <p:cNvSpPr>
                <a:spLocks noChangeArrowheads="1"/>
              </p:cNvSpPr>
              <p:nvPr/>
            </p:nvSpPr>
            <p:spPr bwMode="auto">
              <a:xfrm>
                <a:off x="2986" y="3360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1" name="Oval 29"/>
              <p:cNvSpPr>
                <a:spLocks noChangeArrowheads="1"/>
              </p:cNvSpPr>
              <p:nvPr/>
            </p:nvSpPr>
            <p:spPr bwMode="auto">
              <a:xfrm>
                <a:off x="1815" y="3369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2" name="Oval 30"/>
              <p:cNvSpPr>
                <a:spLocks noChangeArrowheads="1"/>
              </p:cNvSpPr>
              <p:nvPr/>
            </p:nvSpPr>
            <p:spPr bwMode="auto">
              <a:xfrm>
                <a:off x="1171" y="2918"/>
                <a:ext cx="96" cy="106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3" name="Oval 31"/>
              <p:cNvSpPr>
                <a:spLocks noChangeArrowheads="1"/>
              </p:cNvSpPr>
              <p:nvPr/>
            </p:nvSpPr>
            <p:spPr bwMode="auto">
              <a:xfrm>
                <a:off x="2689" y="2928"/>
                <a:ext cx="96" cy="106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4" name="Oval 32"/>
              <p:cNvSpPr>
                <a:spLocks noChangeArrowheads="1"/>
              </p:cNvSpPr>
              <p:nvPr/>
            </p:nvSpPr>
            <p:spPr bwMode="auto">
              <a:xfrm>
                <a:off x="1432" y="3350"/>
                <a:ext cx="96" cy="106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5" name="Oval 33"/>
              <p:cNvSpPr>
                <a:spLocks noChangeArrowheads="1"/>
              </p:cNvSpPr>
              <p:nvPr/>
            </p:nvSpPr>
            <p:spPr bwMode="auto">
              <a:xfrm>
                <a:off x="2650" y="3359"/>
                <a:ext cx="96" cy="106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386" name="Text Box 34"/>
              <p:cNvSpPr txBox="1">
                <a:spLocks noChangeArrowheads="1"/>
              </p:cNvSpPr>
              <p:nvPr/>
            </p:nvSpPr>
            <p:spPr bwMode="auto">
              <a:xfrm>
                <a:off x="2801" y="2890"/>
                <a:ext cx="5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rgbClr val="FF3300"/>
                    </a:solidFill>
                    <a:latin typeface="Arial" charset="0"/>
                  </a:rPr>
                  <a:t>Electron</a:t>
                </a:r>
              </a:p>
            </p:txBody>
          </p:sp>
          <p:sp>
            <p:nvSpPr>
              <p:cNvPr id="15387" name="Text Box 35"/>
              <p:cNvSpPr txBox="1">
                <a:spLocks noChangeArrowheads="1"/>
              </p:cNvSpPr>
              <p:nvPr/>
            </p:nvSpPr>
            <p:spPr bwMode="auto">
              <a:xfrm>
                <a:off x="1779" y="2879"/>
                <a:ext cx="3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rgbClr val="FF3300"/>
                    </a:solidFill>
                    <a:latin typeface="Arial" charset="0"/>
                  </a:rPr>
                  <a:t>Hole</a:t>
                </a:r>
              </a:p>
            </p:txBody>
          </p:sp>
          <p:sp>
            <p:nvSpPr>
              <p:cNvPr id="15388" name="AutoShape 36"/>
              <p:cNvSpPr>
                <a:spLocks/>
              </p:cNvSpPr>
              <p:nvPr/>
            </p:nvSpPr>
            <p:spPr bwMode="auto">
              <a:xfrm>
                <a:off x="778" y="3789"/>
                <a:ext cx="598" cy="218"/>
              </a:xfrm>
              <a:prstGeom prst="accentCallout2">
                <a:avLst>
                  <a:gd name="adj1" fmla="val 33028"/>
                  <a:gd name="adj2" fmla="val 108028"/>
                  <a:gd name="adj3" fmla="val 33028"/>
                  <a:gd name="adj4" fmla="val 181773"/>
                  <a:gd name="adj5" fmla="val -120644"/>
                  <a:gd name="adj6" fmla="val 201171"/>
                </a:avLst>
              </a:prstGeom>
              <a:noFill/>
              <a:ln w="9525">
                <a:solidFill>
                  <a:srgbClr val="008000"/>
                </a:solidFill>
                <a:miter lim="800000"/>
                <a:headEnd type="none" w="sm" len="sm"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solidFill>
                      <a:srgbClr val="FF3300"/>
                    </a:solidFill>
                    <a:latin typeface="Arial" charset="0"/>
                  </a:rPr>
                  <a:t>Contact</a:t>
                </a:r>
              </a:p>
            </p:txBody>
          </p:sp>
          <p:sp>
            <p:nvSpPr>
              <p:cNvPr id="15389" name="AutoShape 37"/>
              <p:cNvSpPr>
                <a:spLocks/>
              </p:cNvSpPr>
              <p:nvPr/>
            </p:nvSpPr>
            <p:spPr bwMode="auto">
              <a:xfrm>
                <a:off x="3343" y="1725"/>
                <a:ext cx="1033" cy="218"/>
              </a:xfrm>
              <a:prstGeom prst="accentCallout2">
                <a:avLst>
                  <a:gd name="adj1" fmla="val 33028"/>
                  <a:gd name="adj2" fmla="val -4648"/>
                  <a:gd name="adj3" fmla="val 33028"/>
                  <a:gd name="adj4" fmla="val -28366"/>
                  <a:gd name="adj5" fmla="val 240366"/>
                  <a:gd name="adj6" fmla="val -54403"/>
                </a:avLst>
              </a:prstGeom>
              <a:noFill/>
              <a:ln w="9525">
                <a:solidFill>
                  <a:srgbClr val="008000"/>
                </a:solidFill>
                <a:miter lim="800000"/>
                <a:headEnd type="none" w="sm" len="sm"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" charset="0"/>
                  </a:rPr>
                  <a:t>Metal Contacts</a:t>
                </a:r>
              </a:p>
            </p:txBody>
          </p:sp>
          <p:sp>
            <p:nvSpPr>
              <p:cNvPr id="15390" name="Text Box 38"/>
              <p:cNvSpPr txBox="1">
                <a:spLocks noChangeArrowheads="1"/>
              </p:cNvSpPr>
              <p:nvPr/>
            </p:nvSpPr>
            <p:spPr bwMode="auto">
              <a:xfrm>
                <a:off x="940" y="3273"/>
                <a:ext cx="1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" charset="0"/>
                  </a:rPr>
                  <a:t>p</a:t>
                </a:r>
              </a:p>
            </p:txBody>
          </p:sp>
          <p:sp>
            <p:nvSpPr>
              <p:cNvPr id="15391" name="Text Box 39"/>
              <p:cNvSpPr txBox="1">
                <a:spLocks noChangeArrowheads="1"/>
              </p:cNvSpPr>
              <p:nvPr/>
            </p:nvSpPr>
            <p:spPr bwMode="auto">
              <a:xfrm>
                <a:off x="958" y="2851"/>
                <a:ext cx="1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" charset="0"/>
                  </a:rPr>
                  <a:t>n</a:t>
                </a:r>
              </a:p>
            </p:txBody>
          </p:sp>
          <p:sp>
            <p:nvSpPr>
              <p:cNvPr id="15392" name="Text Box 40"/>
              <p:cNvSpPr txBox="1">
                <a:spLocks noChangeArrowheads="1"/>
              </p:cNvSpPr>
              <p:nvPr/>
            </p:nvSpPr>
            <p:spPr bwMode="auto">
              <a:xfrm>
                <a:off x="3628" y="3086"/>
                <a:ext cx="22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 dirty="0" err="1">
                    <a:latin typeface="Arial" charset="0"/>
                  </a:rPr>
                  <a:t>E</a:t>
                </a:r>
                <a:r>
                  <a:rPr lang="en-US" sz="1600" b="1" baseline="-25000" dirty="0" err="1">
                    <a:latin typeface="Arial" charset="0"/>
                  </a:rPr>
                  <a:t>i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15393" name="Line 41"/>
              <p:cNvSpPr>
                <a:spLocks noChangeShapeType="1"/>
              </p:cNvSpPr>
              <p:nvPr/>
            </p:nvSpPr>
            <p:spPr bwMode="auto">
              <a:xfrm flipH="1">
                <a:off x="3620" y="3216"/>
                <a:ext cx="4" cy="16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none" w="sm" len="sm"/>
                <a:tailEnd type="triangle" w="lg" len="lg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autoUpdateAnimBg="0"/>
      <p:bldP spid="157700" grpId="0" animBg="1"/>
      <p:bldP spid="157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9407F-7894-442E-A3C5-0BD4A8A4A4B4}" type="datetime1">
              <a:rPr lang="en-US" smtClean="0"/>
              <a:t>11/22/2012</a:t>
            </a:fld>
            <a:endParaRPr lang="en-AU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99972-A882-45DB-B661-89100D97508D}" type="slidenum">
              <a:rPr lang="en-AU"/>
              <a:pPr/>
              <a:t>6</a:t>
            </a:fld>
            <a:endParaRPr lang="en-AU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 Efficiency Chart</a:t>
            </a:r>
            <a:b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(Commercial Level)</a:t>
            </a:r>
            <a:endParaRPr lang="en-AU" sz="3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102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905000"/>
            <a:ext cx="7010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SINGLE CRYSTAL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15-17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 CRYSTAL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14-15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AMORPHOUS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 FILM (CIS/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CdTe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8-10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(Copper Indium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di-Selenide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/Cadmium Telluride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 FILM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GaInP-GaAs-Ge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(Space-quality solar cells)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58CF7-DE01-4983-BFEB-2C9D8602B650}" type="datetime1">
              <a:rPr lang="en-US" smtClean="0"/>
              <a:t>11/21/2012</a:t>
            </a:fld>
            <a:endParaRPr lang="en-AU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9407E-2565-4E05-96E9-B1AB57206333}" type="slidenum">
              <a:rPr lang="en-AU"/>
              <a:pPr/>
              <a:t>7</a:t>
            </a:fld>
            <a:endParaRPr lang="en-A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Photovoltaic Power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			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-- Features</a:t>
            </a:r>
            <a:endParaRPr lang="en-A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28800"/>
            <a:ext cx="78486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Clean, environment-friendly and renewable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Silent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non-polluting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maintenance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fuel required is sunlight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Modular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power at user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C5387-C70C-4B6C-8D93-DC47D5454E21}" type="datetime1">
              <a:rPr lang="en-US" smtClean="0"/>
              <a:t>11/21/2012</a:t>
            </a:fld>
            <a:endParaRPr lang="en-AU"/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525C3-C59B-4504-A547-37BF4E615179}" type="slidenum">
              <a:rPr lang="en-AU"/>
              <a:pPr/>
              <a:t>8</a:t>
            </a:fld>
            <a:endParaRPr lang="en-AU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Components of Photovoltaic Power</a:t>
            </a:r>
            <a:endParaRPr lang="en-AU" sz="3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8534400" cy="4572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Solar Cells </a:t>
            </a:r>
          </a:p>
          <a:p>
            <a:pPr lvl="2"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Convert sunlight into electricity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 Options : Silicon, Cadmium Telluride, Copper Indium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diSelenide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(Gallium indium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-Gallium Arsenide-Germanium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Photovoltaic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</a:p>
          <a:p>
            <a:pPr lvl="2"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Glass,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Tedlar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Encapsulant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Frame, Junction Box, Connector Cables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Balance of Systems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Battery, Power Conditioning Unit,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Mounting structure/Tracking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device and Hardware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9D699-D6F1-4BF7-9C0C-80332612D169}" type="datetime1">
              <a:rPr lang="en-US" smtClean="0"/>
              <a:t>11/21/2012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AE98-C645-4C02-B897-253CCABC7541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PROCESS FLOW CHART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3073</TotalTime>
  <Words>756</Words>
  <Application>Microsoft PowerPoint</Application>
  <PresentationFormat>On-screen Show (4:3)</PresentationFormat>
  <Paragraphs>208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Tahoma</vt:lpstr>
      <vt:lpstr>Arial</vt:lpstr>
      <vt:lpstr>Wingdings</vt:lpstr>
      <vt:lpstr>Times New Roman</vt:lpstr>
      <vt:lpstr>Comic Sans MS</vt:lpstr>
      <vt:lpstr>Symbol</vt:lpstr>
      <vt:lpstr>Arial Narrow</vt:lpstr>
      <vt:lpstr>Monotype Sorts</vt:lpstr>
      <vt:lpstr>Rockwell Extra Bold</vt:lpstr>
      <vt:lpstr>Civic</vt:lpstr>
      <vt:lpstr>Microsoft PowerPoint Slide</vt:lpstr>
      <vt:lpstr>Microsoft Photo Editor 3.0 Photo</vt:lpstr>
      <vt:lpstr>Bitmap Image</vt:lpstr>
      <vt:lpstr>Slide 1</vt:lpstr>
      <vt:lpstr>Slide 2</vt:lpstr>
      <vt:lpstr> </vt:lpstr>
      <vt:lpstr>Solar Photovoltaics-An introduction </vt:lpstr>
      <vt:lpstr>Principle of operation of solar cell</vt:lpstr>
      <vt:lpstr>Photovoltaic Efficiency Chart (Commercial Level)</vt:lpstr>
      <vt:lpstr>Photovoltaic Power         -- Features</vt:lpstr>
      <vt:lpstr>Components of Photovoltaic Power</vt:lpstr>
      <vt:lpstr>Slide 9</vt:lpstr>
      <vt:lpstr>Textured Silicon Wafer Surface</vt:lpstr>
      <vt:lpstr>Photovoltaic Power     --  APPLICATIONS</vt:lpstr>
      <vt:lpstr>Photovoltaic Power Systems..</vt:lpstr>
      <vt:lpstr>Slide 13</vt:lpstr>
      <vt:lpstr>Slide 14</vt:lpstr>
      <vt:lpstr>SPV-Diesel Hybrid System  for Fuel Outlets</vt:lpstr>
      <vt:lpstr>150-kWp SPV Power Plant, Kadamat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femina</dc:creator>
  <cp:lastModifiedBy>sareena teacher</cp:lastModifiedBy>
  <cp:revision>261</cp:revision>
  <cp:lastPrinted>2004-10-04T10:50:29Z</cp:lastPrinted>
  <dcterms:created xsi:type="dcterms:W3CDTF">1601-01-01T00:00:00Z</dcterms:created>
  <dcterms:modified xsi:type="dcterms:W3CDTF">2012-11-22T04:02:43Z</dcterms:modified>
</cp:coreProperties>
</file>